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67" r:id="rId1"/>
  </p:sldMasterIdLst>
  <p:notesMasterIdLst>
    <p:notesMasterId r:id="rId97"/>
  </p:notesMasterIdLst>
  <p:handoutMasterIdLst>
    <p:handoutMasterId r:id="rId98"/>
  </p:handoutMasterIdLst>
  <p:sldIdLst>
    <p:sldId id="385" r:id="rId2"/>
    <p:sldId id="384" r:id="rId3"/>
    <p:sldId id="379" r:id="rId4"/>
    <p:sldId id="523" r:id="rId5"/>
    <p:sldId id="525" r:id="rId6"/>
    <p:sldId id="526" r:id="rId7"/>
    <p:sldId id="527" r:id="rId8"/>
    <p:sldId id="578" r:id="rId9"/>
    <p:sldId id="576" r:id="rId10"/>
    <p:sldId id="577" r:id="rId11"/>
    <p:sldId id="579" r:id="rId12"/>
    <p:sldId id="580" r:id="rId13"/>
    <p:sldId id="558" r:id="rId14"/>
    <p:sldId id="531" r:id="rId15"/>
    <p:sldId id="561" r:id="rId16"/>
    <p:sldId id="562" r:id="rId17"/>
    <p:sldId id="533" r:id="rId18"/>
    <p:sldId id="563" r:id="rId19"/>
    <p:sldId id="534" r:id="rId20"/>
    <p:sldId id="535" r:id="rId21"/>
    <p:sldId id="479" r:id="rId22"/>
    <p:sldId id="480" r:id="rId23"/>
    <p:sldId id="481" r:id="rId24"/>
    <p:sldId id="482" r:id="rId25"/>
    <p:sldId id="483" r:id="rId26"/>
    <p:sldId id="484" r:id="rId27"/>
    <p:sldId id="486" r:id="rId28"/>
    <p:sldId id="487" r:id="rId29"/>
    <p:sldId id="488" r:id="rId30"/>
    <p:sldId id="489" r:id="rId31"/>
    <p:sldId id="490" r:id="rId32"/>
    <p:sldId id="564" r:id="rId33"/>
    <p:sldId id="491" r:id="rId34"/>
    <p:sldId id="565" r:id="rId35"/>
    <p:sldId id="566" r:id="rId36"/>
    <p:sldId id="568" r:id="rId37"/>
    <p:sldId id="567" r:id="rId38"/>
    <p:sldId id="583" r:id="rId39"/>
    <p:sldId id="492" r:id="rId40"/>
    <p:sldId id="585" r:id="rId41"/>
    <p:sldId id="586" r:id="rId42"/>
    <p:sldId id="494" r:id="rId43"/>
    <p:sldId id="587" r:id="rId44"/>
    <p:sldId id="589" r:id="rId45"/>
    <p:sldId id="588" r:id="rId46"/>
    <p:sldId id="549" r:id="rId47"/>
    <p:sldId id="569" r:id="rId48"/>
    <p:sldId id="570" r:id="rId49"/>
    <p:sldId id="496" r:id="rId50"/>
    <p:sldId id="571" r:id="rId51"/>
    <p:sldId id="572" r:id="rId52"/>
    <p:sldId id="516" r:id="rId53"/>
    <p:sldId id="498" r:id="rId54"/>
    <p:sldId id="514" r:id="rId55"/>
    <p:sldId id="515" r:id="rId56"/>
    <p:sldId id="517" r:id="rId57"/>
    <p:sldId id="518" r:id="rId58"/>
    <p:sldId id="581" r:id="rId59"/>
    <p:sldId id="582" r:id="rId60"/>
    <p:sldId id="519" r:id="rId61"/>
    <p:sldId id="520" r:id="rId62"/>
    <p:sldId id="573" r:id="rId63"/>
    <p:sldId id="500" r:id="rId64"/>
    <p:sldId id="501" r:id="rId65"/>
    <p:sldId id="502" r:id="rId66"/>
    <p:sldId id="503" r:id="rId67"/>
    <p:sldId id="504" r:id="rId68"/>
    <p:sldId id="505" r:id="rId69"/>
    <p:sldId id="506" r:id="rId70"/>
    <p:sldId id="507" r:id="rId71"/>
    <p:sldId id="508" r:id="rId72"/>
    <p:sldId id="509" r:id="rId73"/>
    <p:sldId id="510" r:id="rId74"/>
    <p:sldId id="511" r:id="rId75"/>
    <p:sldId id="512" r:id="rId76"/>
    <p:sldId id="513" r:id="rId77"/>
    <p:sldId id="574" r:id="rId78"/>
    <p:sldId id="551" r:id="rId79"/>
    <p:sldId id="590" r:id="rId80"/>
    <p:sldId id="591" r:id="rId81"/>
    <p:sldId id="592" r:id="rId82"/>
    <p:sldId id="593" r:id="rId83"/>
    <p:sldId id="594" r:id="rId84"/>
    <p:sldId id="595" r:id="rId85"/>
    <p:sldId id="596" r:id="rId86"/>
    <p:sldId id="597" r:id="rId87"/>
    <p:sldId id="598" r:id="rId88"/>
    <p:sldId id="599" r:id="rId89"/>
    <p:sldId id="600" r:id="rId90"/>
    <p:sldId id="601" r:id="rId91"/>
    <p:sldId id="602" r:id="rId92"/>
    <p:sldId id="604" r:id="rId93"/>
    <p:sldId id="603" r:id="rId94"/>
    <p:sldId id="605" r:id="rId95"/>
    <p:sldId id="381" r:id="rId96"/>
  </p:sldIdLst>
  <p:sldSz cx="12192000" cy="6858000"/>
  <p:notesSz cx="6797675" cy="9928225"/>
  <p:embeddedFontLst>
    <p:embeddedFont>
      <p:font typeface="宋体" panose="02010600030101010101" pitchFamily="2" charset="-122"/>
      <p:regular r:id="rId99"/>
    </p:embeddedFont>
    <p:embeddedFont>
      <p:font typeface="Calibri" panose="020F0502020204030204" pitchFamily="34" charset="0"/>
      <p:regular r:id="rId100"/>
      <p:bold r:id="rId101"/>
      <p:italic r:id="rId102"/>
      <p:boldItalic r:id="rId103"/>
    </p:embeddedFont>
    <p:embeddedFont>
      <p:font typeface="HY견고딕" panose="02030600000101010101" pitchFamily="18" charset="-127"/>
      <p:regular r:id="rId104"/>
    </p:embeddedFont>
    <p:embeddedFont>
      <p:font typeface="맑은 고딕" panose="020B0503020000020004" pitchFamily="50" charset="-127"/>
      <p:regular r:id="rId105"/>
      <p:bold r:id="rId106"/>
    </p:embeddedFont>
    <p:embeddedFont>
      <p:font typeface="맑은 고딕 Semilight" panose="020B0502040204020203" pitchFamily="50" charset="-127"/>
      <p:regular r:id="rId10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F0066"/>
    <a:srgbClr val="404040"/>
    <a:srgbClr val="EDF7FD"/>
    <a:srgbClr val="E1F2FB"/>
    <a:srgbClr val="B5E0F5"/>
    <a:srgbClr val="1D97D7"/>
    <a:srgbClr val="2A77AC"/>
    <a:srgbClr val="338DCD"/>
    <a:srgbClr val="4091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92" autoAdjust="0"/>
    <p:restoredTop sz="94824" autoAdjust="0"/>
  </p:normalViewPr>
  <p:slideViewPr>
    <p:cSldViewPr snapToGrid="0">
      <p:cViewPr varScale="1">
        <p:scale>
          <a:sx n="87" d="100"/>
          <a:sy n="87" d="100"/>
        </p:scale>
        <p:origin x="1824" y="55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font" Target="fonts/font9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4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5.fntdata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1.fntdata"/><Relationship Id="rId10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notesMaster" Target="notesMasters/notesMaster1.xml"/><Relationship Id="rId104" Type="http://schemas.openxmlformats.org/officeDocument/2006/relationships/font" Target="fonts/font6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2.fntdata"/><Relationship Id="rId105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CE0E6AFD-020B-4AAA-BFD0-FCC0DEFE6E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3239" tIns="46620" rIns="93239" bIns="4662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60D1AF8-8C49-4A02-9631-28EE41DE5D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3239" tIns="46620" rIns="93239" bIns="46620" rtlCol="0"/>
          <a:lstStyle>
            <a:lvl1pPr algn="r">
              <a:defRPr sz="1300"/>
            </a:lvl1pPr>
          </a:lstStyle>
          <a:p>
            <a:fld id="{4BE74D2A-C6A8-40D2-80DC-0FE3B8640E81}" type="datetimeFigureOut">
              <a:rPr lang="ko-KR" altLang="en-US" smtClean="0"/>
              <a:t>2025-10-06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CDA5FB0-D4ED-43F3-87F9-0943D3B3940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3239" tIns="46620" rIns="93239" bIns="4662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61301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3239" tIns="46620" rIns="93239" bIns="46620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Group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3239" tIns="46620" rIns="93239" bIns="46620" rtlCol="0"/>
          <a:lstStyle>
            <a:lvl1pPr algn="r">
              <a:defRPr sz="1300"/>
            </a:lvl1pPr>
          </a:lstStyle>
          <a:p>
            <a:fld id="{1B5DEA8D-5C39-4411-99B8-4F2C80714005}" type="datetimeFigureOut">
              <a:rPr lang="zh-CN" altLang="en-US" smtClean="0"/>
              <a:t>2025/10/6</a:t>
            </a:fld>
            <a:endParaRPr lang="zh-CN" altLang="en-US"/>
          </a:p>
        </p:txBody>
      </p:sp>
      <p:sp>
        <p:nvSpPr>
          <p:cNvPr id="6" name="Group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3239" tIns="46620" rIns="93239" bIns="46620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Group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3239" tIns="46620" rIns="93239" bIns="46620" rtlCol="0" anchor="b"/>
          <a:lstStyle>
            <a:lvl1pPr algn="r">
              <a:defRPr sz="1300"/>
            </a:lvl1pPr>
          </a:lstStyle>
          <a:p>
            <a:fld id="{66566E4F-82C5-4B9D-99DB-B3D21C2E82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685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 dirty="0"/>
          </a:p>
        </p:txBody>
      </p:sp>
      <p:sp>
        <p:nvSpPr>
          <p:cNvPr id="4" name="Group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9561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69ED0-4A4B-2D43-9C95-A213538C38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CCB79E00-A48A-2403-134D-7454409302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392F4E12-5CAB-5C8D-912D-537C41832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644DEC58-F86D-3F3F-677A-0854CC2308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9966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760D2-082E-E217-5E42-E5908E6274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253D3F12-DE9E-465A-ACD7-844157D3A7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5B25E2B6-5A66-538E-6AB4-FB29AFB307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4FF6231-C1A9-490A-1758-1AEECD81B2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479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3656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0952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2BEB3-0E96-C5BC-2D03-41C437321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3FCD9653-BF15-086E-2E1C-57C38F8E9E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2476395-1CE8-55D6-875F-2572041EC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AA2E9C62-3282-E66F-32BF-4D9DB373B3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5941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 dirty="0"/>
          </a:p>
        </p:txBody>
      </p:sp>
      <p:sp>
        <p:nvSpPr>
          <p:cNvPr id="4" name="Group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1027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B0426-714A-7B08-893E-F5F24EE0B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1380953C-4631-A922-1010-00E347887B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2BCFDCD3-96C0-6875-44F1-726A251A9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 dirty="0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FF9B038B-F635-FC35-C660-45F5CD8622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4410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9955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59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7DD0D-01F4-1003-CB6D-7E55E664D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0D664DD8-9CA9-B8BF-698C-FF0D29FE9D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D5A1745B-275B-4130-F450-1EA294FE3E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1F77CCAE-A8CC-6623-26B9-9CF48DCD59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098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656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DE054-C830-AE7B-C90C-39FE50B1B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C7933937-7289-EE47-13FB-1509789393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435BC4E7-E824-2501-9EDD-20083F5C24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A08BD170-A554-B04C-A125-A5C58CB85D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209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17A24-7741-5F8D-216C-00D457254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FA292CFA-C794-B2CA-4EA7-47B4D14198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BBF06CB0-24ED-7E1C-D61D-843F4C667F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87AB03FB-8A02-F2A7-AF91-29A99DB869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8738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7BFCF8-524D-3394-F780-6D72EC9C5A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598DD328-38B1-BB30-11F7-EFFCDD2F47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8E00E596-2B81-6BBC-AF87-9B738F52A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4BEE626D-C695-D50B-7EFF-D9A6CD6ACB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613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C874E-F56E-7D0D-21F5-69C6F53D3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8CEEAEC3-394F-1CE7-3C9F-A5411F8869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5C8AA9F6-0CAD-DD61-BD18-06BC7296E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63C1E465-FAAA-7BC1-6997-822C88837C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429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0B5D2-6C0B-8037-34B1-462A67130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9E5BF82E-9D8C-7D0E-ADA2-80BCE1A63E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2911E186-4064-9331-0C4E-301107C37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25B68E7E-F07B-22E1-AC19-9F3052C607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18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ED55F-D6E2-9706-B3B5-9D2C82681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A44D1716-69EA-CB4B-F899-71E6492AB5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B259758-D06E-B4EE-125B-2131EEF7E4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9790A732-E26B-8E96-E571-AFC569EC6F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2243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7E579-2356-B096-2724-9F135A223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1199091E-A950-D658-F829-47F564360D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0661B112-4DF6-4529-58B9-3EE0A083E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E347DBD3-9B72-4737-7786-A8F33AC16B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7041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43FEB3-32ED-DEBB-0B20-7462AE728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8595C3DF-26BF-2BE6-53AC-418154F959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3D5EF101-A87B-0A42-1E60-67BB8A8BFF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9AD6AC19-C798-8AB0-FEDA-FA0B731815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2219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164BB-BC5E-F121-7A69-0300C0FBA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114F177-4C1D-A3B1-F67A-E1E28D4EB1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0F101CBD-2920-413E-F758-DC64F3F0AA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1567B4EF-C8DE-2ED2-94AF-E91BC7EDE7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2021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AE8A6-64D3-9C52-45B7-0852F8D32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D831BE1A-21F9-5A4B-BF7C-50DAA8EEDB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217D726-A56D-BC88-2D5A-5BD2240F53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9341AFD0-7DAA-6273-7325-9B9220FD55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674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B8BDEB-57DC-5BCC-1BA3-0EC8FE3A5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9A26AC4C-43DC-25E9-8429-E417060486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5AEA7ADD-E740-D952-387A-6B04F7D30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0DDB5F32-9107-68C8-292D-0C50927D6D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051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EC4D-0643-ACC1-E508-E464A22A5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99860015-6A3F-8502-0AD7-B911B1A803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79BFFE07-AC44-2DE8-3F02-6DACA5A4D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12476281-885E-DAD2-4559-072A4517FA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8617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BA1F4-4A35-46D2-2467-48F4D05A9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93DB0E1D-3787-4158-64C8-0B247A6E30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8793931E-958B-5265-26DA-9E583312C5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6EB1D6B0-58FE-ABA1-964F-3DB7B99BB4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8477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B0F6C-954D-06FD-8CC9-FA281A5CB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D71A427-9115-327E-E9D7-D044DFDCFC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9E9FAF2B-27B3-E64F-3F33-2F17BB01A3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9ECC1FA7-091C-4057-A1F2-CB716C0496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0861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2952D-9442-A0F8-082F-EAAE821AB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BE6A372F-B0F5-8798-4D04-6695ECB049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41578800-6572-60D1-764F-23A9D7105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BED4228E-BBBD-419E-7009-FE8DC73C00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552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85914-E509-83DA-CB64-670ACE868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2A9C778E-87CB-F6A0-CA6D-E000093BAF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CDE34178-8B05-EC39-D6E5-196E1EBEC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EFE585D6-8B75-5267-4841-C47E5FE94A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07240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85914-E509-83DA-CB64-670ACE868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2A9C778E-87CB-F6A0-CA6D-E000093BAF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CDE34178-8B05-EC39-D6E5-196E1EBEC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EFE585D6-8B75-5267-4841-C47E5FE94A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566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8EF3D-DD9B-5FD0-30F4-CB5DC23CA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25FE931-3706-2AB9-F1D3-AE85C6DA40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D46E25CB-204F-562F-8ABF-816AE7B67E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68FFD62E-5F3F-9C0C-43BF-BCAD929D8A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6065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23856-9D65-A5D3-ECD5-DEF08E0EA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B026922A-D4DD-CCB5-F808-1F94506F62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F28D787F-1537-C55A-5ABA-901009934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29CB5293-CB7C-E397-F57B-9188C33411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30422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23856-9D65-A5D3-ECD5-DEF08E0EA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B026922A-D4DD-CCB5-F808-1F94506F62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F28D787F-1537-C55A-5ABA-901009934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29CB5293-CB7C-E397-F57B-9188C33411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784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53070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23856-9D65-A5D3-ECD5-DEF08E0EA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B026922A-D4DD-CCB5-F808-1F94506F62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F28D787F-1537-C55A-5ABA-901009934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29CB5293-CB7C-E397-F57B-9188C33411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30422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23856-9D65-A5D3-ECD5-DEF08E0EA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B026922A-D4DD-CCB5-F808-1F94506F62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F28D787F-1537-C55A-5ABA-901009934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29CB5293-CB7C-E397-F57B-9188C33411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7798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23856-9D65-A5D3-ECD5-DEF08E0EA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B026922A-D4DD-CCB5-F808-1F94506F62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F28D787F-1537-C55A-5ABA-901009934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29CB5293-CB7C-E397-F57B-9188C33411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61428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7F904-7825-0F75-F64A-56F2B7FB3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B691F3B2-4C1F-AAD8-D5AC-761763261D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53728CB4-A50B-D645-B5B5-7FD2C5A5B3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2A039012-41BA-E0AB-288C-C346873F78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3533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7F904-7825-0F75-F64A-56F2B7FB3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B691F3B2-4C1F-AAD8-D5AC-761763261D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53728CB4-A50B-D645-B5B5-7FD2C5A5B3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 dirty="0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2A039012-41BA-E0AB-288C-C346873F78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27880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C5F87-857E-B439-65CC-EADAB14BC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826477F2-3134-C1E7-ADB1-0519D22687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6B5D602E-8A6E-870A-B12D-5361E057A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 dirty="0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AB06278D-CCC9-6AEE-45BA-BCF2301422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53985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AD375-E9D0-D376-78D4-D67F84F97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1D864250-0009-A144-6982-646CAC7F5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86070B54-CC68-8952-10EC-C7DB08E7B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 dirty="0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D7A08FB4-DBCD-451B-7A26-52BC6F8D3B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13551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3FA6A-6206-F039-3839-12D33C8C1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52C052A7-48C7-EA7F-4DB4-4397399FDA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ABD8FBD3-CE19-73C0-6B71-A604C16F04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07CCC983-E696-9718-E059-67F2353DB8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21422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9AB92-78C8-022E-6022-5C3050498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512DE95-5093-D6C8-061B-85DC944852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AB0051FE-DC62-5BF2-CBCA-2AD01A6706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909A6DFB-82D0-2747-9364-17A75CB61D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29571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3839E-7FB2-8911-85B3-875EA2D52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B84F25AF-0EB7-FA8B-732B-6AEF7BC8A2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C3C864D7-1460-6209-A72D-64399E1DF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6381A8EA-72D4-B4C0-7E4B-299D61B5BB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868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56914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53AC1-02C6-0837-32C5-EFAEF0FCE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53850056-93DB-BF04-C88D-D5CD566322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BEB772A4-2BF1-9B3C-1072-C78D233FF7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AFD0AB1B-DD3A-85C4-091D-4A2E57AEBA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3230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CAD9D5-DE41-9336-1CE6-171A6C06A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F5D76486-2E54-6AE9-C4A1-E452AD9D3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BB7E529E-5B05-ACAB-88C5-40CBD9798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07186A4B-9501-AE2B-2F01-CBFDC996CD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15299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B58FD-DB3E-E1CD-E22C-7F976159F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4722D3CB-5010-3450-B83A-02DF7CDA78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18ABC57E-B27C-0F80-DDF4-FBDCB2F13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BE8CE929-5DA5-B88B-7D10-C71B28EF48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70027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AFB7D-1146-6AD0-6A86-0B50B352C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589B40A3-C707-8E41-F27F-A0A93AFB46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B582A009-C57E-DA7A-51A3-82D09615FD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55A3D02C-DE91-F125-791F-9572F2E925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7597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75F33B-29D5-5F26-6473-61646A629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523CFB21-A21F-6800-5298-323DEF3F20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4F11D363-CB9B-FA3D-E9FC-9297D20DB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8DDE1C72-0F8A-6F19-25C2-5D00AE0F42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71546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544EAA-36F0-9AD9-0EDB-63E7FAB2F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336928E7-E2DD-3BEF-F977-64E448FEAF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5429F05A-4EB0-7B44-766E-DA5703E4CF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96196223-6EF1-6F12-6431-82049D18CD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78430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C0E73-F08B-4DAB-D0F1-FBB8FF6BE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7073A993-147C-5282-541D-95B5467B46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48B30639-C8D2-DC1A-F87E-5D9C6829E8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07DB2FD2-B6B8-7AE4-B5C4-9234A4BE70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5094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A3E40-8386-5DBD-FE23-CC1AE5D08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33B8F086-5415-EB0C-471F-B048B8FCE2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BE0996C6-B8E6-28E4-F0E0-FF6E8491DD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2149D7AD-438F-3367-EE03-7937662EEB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41342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53595-F232-865E-BF9B-C3A303B08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978EA325-E233-B21B-D7E1-B16832B270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B8BED802-A0AC-8C85-4BF4-A4D057D5D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4A0E8A78-4E26-AA14-A8FF-1F3C387ADE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25204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D5EE0-556E-3185-CCF2-F8D6206C2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F49EF33C-2BB6-89DF-C340-3D033F0071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8F849864-3B04-EBB3-8967-696712874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0CF74A86-E81F-A4A4-A440-0503AEA00A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429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75263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58AB4-8BC6-CA10-CB91-8F499DC39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BF36CEC5-6FA1-E96B-EB08-520DC339A0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205483BC-AE9A-D755-E6AA-B4E8B404AA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0D702BC4-FE52-1430-E279-1D1DF5CB0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359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96CB8-288C-487B-4BB2-AF80F16DE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B7195C6C-1605-752A-AD7C-E35E2ADDE0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40ADE15C-BE97-3274-343C-9F809E675C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EC56CE10-9620-A16F-A834-B4D04BEE3A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81767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E851F-AFED-548D-CD80-C27E60FE0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382F26EF-5C92-E889-ECB8-F3F23ED108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418C7FA1-5D84-345F-0749-48E68D062E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E88474B5-A94C-563F-C2FC-A8DB3FB127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1914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432F4-1B14-8A23-BEF9-A2B33B46D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925EC50F-FDFE-D504-4EE1-E63ACBF831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32A81957-3D5F-0302-CAB1-657D3A3E2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C99403F8-ED08-9BCF-80CD-02708EBF84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22636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AAEE8-665B-8F2C-B692-503F1050D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4542CB3-6FA8-7C0B-53FF-DFC8E17E47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C56E71F2-F957-D735-1ACC-4EEB3CCA25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40E4F527-A3EC-A05B-AF54-805084ED41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35535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8657B-BF67-2B4E-4B56-DD991A7E2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DEF1A59A-34B7-0C69-5665-98A3F0C7B7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A5A853FD-4C04-A522-26D1-1F48261ECC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81A5EB77-47C0-F41D-F458-20B1EC18B1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41266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69794B-7FFF-6B1B-B692-387EBA012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F802632-C9F9-E37E-7854-ABCA745635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819C2BAF-3F0A-9A9E-D129-95B8D07A66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E23D15C9-47D1-6E5C-4CC5-C35744A6E5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53951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5C5F6-B4C7-2183-842E-5EFA00233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8B8EEE0A-0B4B-C636-230F-C13B001A95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382EAD47-C44F-CC22-700B-5345D0FAE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2874B804-CE81-C615-329A-494B16417B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01045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DA47C-94CD-1C65-92BE-94C3D2BA7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A6D97395-9AD7-9AC1-6563-1A28D6B84A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85EEAB-0B69-8888-F997-5E5222E07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48A65666-65FA-7E25-95D2-20F4704888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7933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A2CA9-11FD-253B-8796-7D4666A5F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25219E60-2110-07DF-B564-FB361EFA00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3D0634D0-F807-B850-9F49-24DC50D35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E80E9067-F571-7DA6-40C5-643E677AFE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2737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72377-8D0E-C26F-0B3F-20C0569FC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4623C0BA-A5DD-4A3D-149D-2C48DC4B7C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94742E47-C416-0C26-4434-A85E06705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918DF937-0367-0236-BBB9-425A1D2BB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34674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C459A7-AE8A-1BDE-4028-BEB43BF3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B61C019C-067F-F8B0-0EAD-81B039B69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8E96D2E5-7D19-7B05-02AE-61E5C89438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B0368EAF-02A5-AD7C-0E1B-E26E6F6CC5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77100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D646A2-3048-7EAC-DAE6-72756B1D8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099CE85E-88B3-132B-A4F8-03BBCEA674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7D130A55-CD3D-3D87-3848-4DD4DC9301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A24CC20F-D4DA-4ED7-5CFA-3C75202379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04228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2B40D-881F-954F-FBF1-9375A832F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61F05ECF-1170-8F75-1A86-4646910779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19800042-B92F-BE07-3C80-D33C14F258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D9303F94-0D5C-525B-D02E-758FC1613F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78686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50487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05015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49679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23242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81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18289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50238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83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601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706E7-51A8-A79C-0024-913A747D6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93C4B276-F2C5-E577-293A-77B3E783EC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50936292-2172-898C-B9B7-B12D85A20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CCED879D-0A18-5FD2-E519-296EF3939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96155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84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13173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85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142644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86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859456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87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32886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88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482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89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35198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90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054646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91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40195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92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66702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93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009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2458A-0C4C-436D-885C-62D7043BB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26C56D13-4CE0-0AA2-A11E-02B3FD622D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92221277-1457-F82E-680D-55B4AF585C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DDD199A4-DCAD-40D7-04E0-FFF97DE6EF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049917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F7A7E-510C-787E-A1C2-208B1FB3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oup 1">
            <a:extLst>
              <a:ext uri="{FF2B5EF4-FFF2-40B4-BE49-F238E27FC236}">
                <a16:creationId xmlns:a16="http://schemas.microsoft.com/office/drawing/2014/main" id="{E77CDB30-D5F0-DBC7-3FC1-4FB1E404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</p:spPr>
      </p:sp>
      <p:sp>
        <p:nvSpPr>
          <p:cNvPr id="3" name="Group 2">
            <a:extLst>
              <a:ext uri="{FF2B5EF4-FFF2-40B4-BE49-F238E27FC236}">
                <a16:creationId xmlns:a16="http://schemas.microsoft.com/office/drawing/2014/main" id="{E0D24861-1AAF-9207-27FB-6BDAC8B8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lIns="93239" tIns="46620" rIns="93239" bIns="46620"/>
          <a:lstStyle/>
          <a:p>
            <a:endParaRPr lang="zh-CN" altLang="en-US"/>
          </a:p>
        </p:txBody>
      </p:sp>
      <p:sp>
        <p:nvSpPr>
          <p:cNvPr id="4" name="Group 3">
            <a:extLst>
              <a:ext uri="{FF2B5EF4-FFF2-40B4-BE49-F238E27FC236}">
                <a16:creationId xmlns:a16="http://schemas.microsoft.com/office/drawing/2014/main" id="{7EF69963-ED09-E50E-3604-34A06BB5C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66E4F-82C5-4B9D-99DB-B3D21C2E82C5}" type="slidenum">
              <a:rPr lang="zh-CN" altLang="en-US" smtClean="0"/>
              <a:t>94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592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에스에프에이 日웨이퍼 반송 자동화 장비사 '다이후쿠' 독점 깬다 - 전자부품 전문 미디어 디일렉">
            <a:extLst>
              <a:ext uri="{FF2B5EF4-FFF2-40B4-BE49-F238E27FC236}">
                <a16:creationId xmlns:a16="http://schemas.microsoft.com/office/drawing/2014/main" id="{65CAD881-85F7-465A-803C-4EEF17EED2F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9" b="10349"/>
          <a:stretch/>
        </p:blipFill>
        <p:spPr bwMode="auto">
          <a:xfrm>
            <a:off x="2" y="-22540"/>
            <a:ext cx="12191998" cy="688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FA9D46F1-6B45-40F1-B044-5BCF248212A6}"/>
              </a:ext>
            </a:extLst>
          </p:cNvPr>
          <p:cNvSpPr/>
          <p:nvPr userDrawn="1"/>
        </p:nvSpPr>
        <p:spPr>
          <a:xfrm>
            <a:off x="0" y="-22540"/>
            <a:ext cx="12192000" cy="6880540"/>
          </a:xfrm>
          <a:prstGeom prst="rect">
            <a:avLst/>
          </a:prstGeom>
          <a:gradFill flip="none" rotWithShape="1">
            <a:gsLst>
              <a:gs pos="25000">
                <a:srgbClr val="1C93D1">
                  <a:alpha val="95000"/>
                </a:srgbClr>
              </a:gs>
              <a:gs pos="65000">
                <a:srgbClr val="5CC5C1">
                  <a:alpha val="90000"/>
                  <a:lumMod val="70000"/>
                  <a:lumOff val="30000"/>
                </a:srgbClr>
              </a:gs>
              <a:gs pos="91000">
                <a:srgbClr val="96C93D">
                  <a:alpha val="95000"/>
                  <a:lumMod val="20000"/>
                  <a:lumOff val="8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15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31D97EC-21C7-4640-9CC5-B1037C1D3D51}"/>
              </a:ext>
            </a:extLst>
          </p:cNvPr>
          <p:cNvSpPr/>
          <p:nvPr userDrawn="1"/>
        </p:nvSpPr>
        <p:spPr>
          <a:xfrm>
            <a:off x="0" y="1238596"/>
            <a:ext cx="12192000" cy="438081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15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6E673-6CB2-439F-9388-F9E8EE46696F}"/>
              </a:ext>
            </a:extLst>
          </p:cNvPr>
          <p:cNvSpPr txBox="1"/>
          <p:nvPr userDrawn="1"/>
        </p:nvSpPr>
        <p:spPr>
          <a:xfrm>
            <a:off x="3059813" y="6477040"/>
            <a:ext cx="5782375" cy="319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spc="69">
                <a:solidFill>
                  <a:srgbClr val="F48232"/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r>
              <a:rPr lang="en-US" altLang="ko-KR" sz="1477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Copyright© © 2017-2025 Carlo Inc. All rights reserved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2AE5394D-7C82-4B72-8B42-7C7D3F462DE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057" y="6471030"/>
            <a:ext cx="1284784" cy="277896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85285152-378A-4D1D-BEDF-B0CD01FA2AE0}"/>
              </a:ext>
            </a:extLst>
          </p:cNvPr>
          <p:cNvCxnSpPr>
            <a:cxnSpLocks/>
          </p:cNvCxnSpPr>
          <p:nvPr userDrawn="1"/>
        </p:nvCxnSpPr>
        <p:spPr>
          <a:xfrm>
            <a:off x="2" y="2898697"/>
            <a:ext cx="1113442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113F79E-6353-4E10-BC04-055303086503}"/>
              </a:ext>
            </a:extLst>
          </p:cNvPr>
          <p:cNvSpPr txBox="1"/>
          <p:nvPr userDrawn="1"/>
        </p:nvSpPr>
        <p:spPr>
          <a:xfrm>
            <a:off x="3486794" y="2904801"/>
            <a:ext cx="7647636" cy="39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5626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969" i="1" spc="-123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262626">
                    <a:alpha val="95000"/>
                  </a:srgb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charset="0"/>
              </a:rPr>
              <a:t>Production</a:t>
            </a:r>
            <a:r>
              <a:rPr lang="ko-KR" altLang="en-US" sz="1969" i="1" spc="-123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262626">
                    <a:alpha val="95000"/>
                  </a:srgb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charset="0"/>
              </a:rPr>
              <a:t> </a:t>
            </a:r>
            <a:r>
              <a:rPr lang="en-US" altLang="ko-KR" sz="1969" i="1" spc="-123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262626">
                    <a:alpha val="95000"/>
                  </a:srgb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charset="0"/>
              </a:rPr>
              <a:t>innovation key in on-site</a:t>
            </a:r>
          </a:p>
        </p:txBody>
      </p:sp>
    </p:spTree>
    <p:extLst>
      <p:ext uri="{BB962C8B-B14F-4D97-AF65-F5344CB8AC3E}">
        <p14:creationId xmlns:p14="http://schemas.microsoft.com/office/powerpoint/2010/main" val="2313780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개요 4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그룹 14">
            <a:extLst>
              <a:ext uri="{FF2B5EF4-FFF2-40B4-BE49-F238E27FC236}">
                <a16:creationId xmlns:a16="http://schemas.microsoft.com/office/drawing/2014/main" id="{45B0C631-EE33-4F1B-BE3E-E0E52231C5E6}"/>
              </a:ext>
            </a:extLst>
          </p:cNvPr>
          <p:cNvGrpSpPr/>
          <p:nvPr userDrawn="1"/>
        </p:nvGrpSpPr>
        <p:grpSpPr>
          <a:xfrm>
            <a:off x="2480971" y="-16387"/>
            <a:ext cx="7670666" cy="2686970"/>
            <a:chOff x="1839534" y="-817793"/>
            <a:chExt cx="8953540" cy="3136349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7A1E7FF6-5D4F-4F3B-8373-DAC682EA84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95" t="24072" r="24595" b="24072"/>
            <a:stretch>
              <a:fillRect/>
            </a:stretch>
          </p:blipFill>
          <p:spPr>
            <a:xfrm>
              <a:off x="3323495" y="-803462"/>
              <a:ext cx="5545015" cy="2579077"/>
            </a:xfrm>
            <a:custGeom>
              <a:avLst/>
              <a:gdLst>
                <a:gd name="connsiteX0" fmla="*/ 4505325 w 4505325"/>
                <a:gd name="connsiteY0" fmla="*/ 9525 h 2095500"/>
                <a:gd name="connsiteX1" fmla="*/ 2400300 w 4505325"/>
                <a:gd name="connsiteY1" fmla="*/ 2095500 h 2095500"/>
                <a:gd name="connsiteX2" fmla="*/ 66675 w 4505325"/>
                <a:gd name="connsiteY2" fmla="*/ 38100 h 2095500"/>
                <a:gd name="connsiteX3" fmla="*/ 66675 w 4505325"/>
                <a:gd name="connsiteY3" fmla="*/ 18909 h 2095500"/>
                <a:gd name="connsiteX4" fmla="*/ 66675 w 4505325"/>
                <a:gd name="connsiteY4" fmla="*/ 0 h 2095500"/>
                <a:gd name="connsiteX5" fmla="*/ 66675 w 4505325"/>
                <a:gd name="connsiteY5" fmla="*/ 18909 h 2095500"/>
                <a:gd name="connsiteX6" fmla="*/ 0 w 4505325"/>
                <a:gd name="connsiteY6" fmla="*/ 19050 h 209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5325" h="2095500">
                  <a:moveTo>
                    <a:pt x="4505325" y="9525"/>
                  </a:moveTo>
                  <a:lnTo>
                    <a:pt x="2400300" y="2095500"/>
                  </a:lnTo>
                  <a:lnTo>
                    <a:pt x="66675" y="38100"/>
                  </a:lnTo>
                  <a:lnTo>
                    <a:pt x="66675" y="18909"/>
                  </a:lnTo>
                  <a:close/>
                  <a:moveTo>
                    <a:pt x="66675" y="0"/>
                  </a:moveTo>
                  <a:lnTo>
                    <a:pt x="66675" y="18909"/>
                  </a:lnTo>
                  <a:lnTo>
                    <a:pt x="0" y="19050"/>
                  </a:lnTo>
                  <a:close/>
                </a:path>
              </a:pathLst>
            </a:custGeom>
          </p:spPr>
        </p:pic>
        <p:sp>
          <p:nvSpPr>
            <p:cNvPr id="17" name="Group 7">
              <a:extLst>
                <a:ext uri="{FF2B5EF4-FFF2-40B4-BE49-F238E27FC236}">
                  <a16:creationId xmlns:a16="http://schemas.microsoft.com/office/drawing/2014/main" id="{34B87BD0-CD36-4B97-8905-E9D47AE91DC0}"/>
                </a:ext>
              </a:extLst>
            </p:cNvPr>
            <p:cNvSpPr/>
            <p:nvPr/>
          </p:nvSpPr>
          <p:spPr>
            <a:xfrm>
              <a:off x="3323494" y="-817793"/>
              <a:ext cx="5545014" cy="2593409"/>
            </a:xfrm>
            <a:custGeom>
              <a:avLst/>
              <a:gdLst>
                <a:gd name="connsiteX0" fmla="*/ 0 w 4505325"/>
                <a:gd name="connsiteY0" fmla="*/ 19050 h 2095500"/>
                <a:gd name="connsiteX1" fmla="*/ 4505325 w 4505325"/>
                <a:gd name="connsiteY1" fmla="*/ 9525 h 2095500"/>
                <a:gd name="connsiteX2" fmla="*/ 2400300 w 4505325"/>
                <a:gd name="connsiteY2" fmla="*/ 2095500 h 2095500"/>
                <a:gd name="connsiteX3" fmla="*/ 66675 w 4505325"/>
                <a:gd name="connsiteY3" fmla="*/ 38100 h 2095500"/>
                <a:gd name="connsiteX4" fmla="*/ 66675 w 4505325"/>
                <a:gd name="connsiteY4" fmla="*/ 0 h 209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325" h="2095500">
                  <a:moveTo>
                    <a:pt x="0" y="19050"/>
                  </a:moveTo>
                  <a:lnTo>
                    <a:pt x="4505325" y="9525"/>
                  </a:lnTo>
                  <a:lnTo>
                    <a:pt x="2400300" y="2095500"/>
                  </a:lnTo>
                  <a:lnTo>
                    <a:pt x="66675" y="38100"/>
                  </a:lnTo>
                  <a:lnTo>
                    <a:pt x="66675" y="0"/>
                  </a:lnTo>
                </a:path>
              </a:pathLst>
            </a:custGeom>
            <a:solidFill>
              <a:schemeClr val="accent1">
                <a:lumMod val="40000"/>
                <a:lumOff val="60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 dirty="0">
                <a:latin typeface="돋움" panose="020B0600000101010101" pitchFamily="50" charset="-127"/>
              </a:endParaRPr>
            </a:p>
          </p:txBody>
        </p:sp>
        <p:pic>
          <p:nvPicPr>
            <p:cNvPr id="18" name="Group 19">
              <a:extLst>
                <a:ext uri="{FF2B5EF4-FFF2-40B4-BE49-F238E27FC236}">
                  <a16:creationId xmlns:a16="http://schemas.microsoft.com/office/drawing/2014/main" id="{E63F8A4B-212A-4801-BA27-C889B712C8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rgbClr val="1C93D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</a:extLst>
            </a:blip>
            <a:srcRect l="58660" t="19735" b="18605"/>
            <a:stretch/>
          </p:blipFill>
          <p:spPr>
            <a:xfrm rot="16200000" flipH="1">
              <a:off x="4752686" y="-3721831"/>
              <a:ext cx="3127235" cy="8953540"/>
            </a:xfrm>
            <a:prstGeom prst="rect">
              <a:avLst/>
            </a:prstGeom>
          </p:spPr>
        </p:pic>
        <p:sp>
          <p:nvSpPr>
            <p:cNvPr id="19" name="Group 33">
              <a:extLst>
                <a:ext uri="{FF2B5EF4-FFF2-40B4-BE49-F238E27FC236}">
                  <a16:creationId xmlns:a16="http://schemas.microsoft.com/office/drawing/2014/main" id="{8004510D-8865-4B63-BA11-F258D7A7DCE0}"/>
                </a:ext>
              </a:extLst>
            </p:cNvPr>
            <p:cNvSpPr txBox="1"/>
            <p:nvPr/>
          </p:nvSpPr>
          <p:spPr>
            <a:xfrm>
              <a:off x="2190779" y="343079"/>
              <a:ext cx="8085221" cy="1077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chemeClr val="bg1"/>
                  </a:solidFill>
                  <a:latin typeface="돋움" panose="020B0600000101010101" pitchFamily="50" charset="-127"/>
                  <a:ea typeface="맑은 고딕" panose="020B0503020000020004" pitchFamily="50" charset="-127"/>
                </a:rPr>
                <a:t>CONTENT</a:t>
              </a:r>
              <a:endParaRPr lang="zh-CN" altLang="en-US" sz="5400" b="1" dirty="0">
                <a:solidFill>
                  <a:schemeClr val="bg1"/>
                </a:solidFill>
                <a:latin typeface="돋움" panose="020B0600000101010101" pitchFamily="50" charset="-127"/>
                <a:ea typeface="Ari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8380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FE2EEEAE-C3B9-439D-8BC0-A7C229AB08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18" y="383500"/>
            <a:ext cx="1948048" cy="420378"/>
          </a:xfrm>
          <a:prstGeom prst="rect">
            <a:avLst/>
          </a:prstGeom>
        </p:spPr>
      </p:pic>
      <p:pic>
        <p:nvPicPr>
          <p:cNvPr id="5" name="Picture 2" descr="에스에프에이 日웨이퍼 반송 자동화 장비사 '다이후쿠' 독점 깬다 - 전자부품 전문 미디어 디일렉">
            <a:extLst>
              <a:ext uri="{FF2B5EF4-FFF2-40B4-BE49-F238E27FC236}">
                <a16:creationId xmlns:a16="http://schemas.microsoft.com/office/drawing/2014/main" id="{B370413F-9DAF-470F-9E07-75270568E98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999" b="10349"/>
          <a:stretch/>
        </p:blipFill>
        <p:spPr bwMode="auto">
          <a:xfrm>
            <a:off x="6105525" y="0"/>
            <a:ext cx="60760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32D822FE-3BF0-4E28-9952-B22428D6FA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50" y="1409699"/>
            <a:ext cx="3486151" cy="3486151"/>
          </a:xfrm>
          <a:prstGeom prst="rect">
            <a:avLst/>
          </a:prstGeom>
        </p:spPr>
      </p:pic>
      <p:sp>
        <p:nvSpPr>
          <p:cNvPr id="7" name="이등변 삼각형 6">
            <a:extLst>
              <a:ext uri="{FF2B5EF4-FFF2-40B4-BE49-F238E27FC236}">
                <a16:creationId xmlns:a16="http://schemas.microsoft.com/office/drawing/2014/main" id="{6384284C-3BDE-4248-9CBD-28C2E6236916}"/>
              </a:ext>
            </a:extLst>
          </p:cNvPr>
          <p:cNvSpPr/>
          <p:nvPr userDrawn="1"/>
        </p:nvSpPr>
        <p:spPr>
          <a:xfrm rot="10800000" flipV="1">
            <a:off x="5962649" y="3895726"/>
            <a:ext cx="2943225" cy="2962275"/>
          </a:xfrm>
          <a:prstGeom prst="triangle">
            <a:avLst>
              <a:gd name="adj" fmla="val 10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이등변 삼각형 7">
            <a:extLst>
              <a:ext uri="{FF2B5EF4-FFF2-40B4-BE49-F238E27FC236}">
                <a16:creationId xmlns:a16="http://schemas.microsoft.com/office/drawing/2014/main" id="{4848CCDE-79F9-4E13-BEAC-2861FCB74EF7}"/>
              </a:ext>
            </a:extLst>
          </p:cNvPr>
          <p:cNvSpPr/>
          <p:nvPr userDrawn="1"/>
        </p:nvSpPr>
        <p:spPr>
          <a:xfrm rot="10800000">
            <a:off x="5962650" y="0"/>
            <a:ext cx="2133600" cy="2962275"/>
          </a:xfrm>
          <a:prstGeom prst="triangle">
            <a:avLst>
              <a:gd name="adj" fmla="val 10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Group 19">
            <a:extLst>
              <a:ext uri="{FF2B5EF4-FFF2-40B4-BE49-F238E27FC236}">
                <a16:creationId xmlns:a16="http://schemas.microsoft.com/office/drawing/2014/main" id="{CEE90ADC-D8FC-4187-8474-037611DC57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duotone>
              <a:prstClr val="black"/>
              <a:srgbClr val="1C93D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t="23142" b="18605"/>
          <a:stretch/>
        </p:blipFill>
        <p:spPr>
          <a:xfrm flipH="1">
            <a:off x="5540674" y="-5251"/>
            <a:ext cx="6801315" cy="68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05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F30A1CA7-F316-4D67-BEE0-6A475A220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182" y="6519940"/>
            <a:ext cx="1141834" cy="246402"/>
          </a:xfrm>
          <a:prstGeom prst="rect">
            <a:avLst/>
          </a:prstGeom>
        </p:spPr>
      </p:pic>
      <p:sp>
        <p:nvSpPr>
          <p:cNvPr id="21" name="모서리가 둥근 직사각형 119">
            <a:extLst>
              <a:ext uri="{FF2B5EF4-FFF2-40B4-BE49-F238E27FC236}">
                <a16:creationId xmlns:a16="http://schemas.microsoft.com/office/drawing/2014/main" id="{56DF6485-7DFA-420D-973F-361C52B04074}"/>
              </a:ext>
            </a:extLst>
          </p:cNvPr>
          <p:cNvSpPr/>
          <p:nvPr userDrawn="1"/>
        </p:nvSpPr>
        <p:spPr>
          <a:xfrm>
            <a:off x="5583105" y="6519940"/>
            <a:ext cx="1025790" cy="231699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2542" tIns="56271" rIns="112542" bIns="56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723" dirty="0">
              <a:ln w="9525"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1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1C5AF30-CCAF-4356-BC0A-2830FDB6550F}"/>
              </a:ext>
            </a:extLst>
          </p:cNvPr>
          <p:cNvSpPr txBox="1"/>
          <p:nvPr userDrawn="1"/>
        </p:nvSpPr>
        <p:spPr>
          <a:xfrm>
            <a:off x="83716" y="6497290"/>
            <a:ext cx="57823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spc="69">
                <a:solidFill>
                  <a:srgbClr val="F48232"/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r>
              <a:rPr lang="en-US" altLang="ko-KR" sz="1200" spc="-49" baseline="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Copyright© © 2017-2024 Carlo Inc. All rights reserved</a:t>
            </a:r>
          </a:p>
        </p:txBody>
      </p:sp>
      <p:sp>
        <p:nvSpPr>
          <p:cNvPr id="8" name="바닥글 개체 틀 8">
            <a:extLst>
              <a:ext uri="{FF2B5EF4-FFF2-40B4-BE49-F238E27FC236}">
                <a16:creationId xmlns:a16="http://schemas.microsoft.com/office/drawing/2014/main" id="{49DF770B-6C48-48F8-A461-8B6DEE202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97400" y="6453226"/>
            <a:ext cx="2997200" cy="365125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538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지막 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CB231F0E-84E8-4692-BE40-F3CB138B6D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208" y="5534206"/>
            <a:ext cx="2261322" cy="487981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E40C7C2B-BF56-4149-B0BA-FE012FCB29AE}"/>
              </a:ext>
            </a:extLst>
          </p:cNvPr>
          <p:cNvSpPr/>
          <p:nvPr userDrawn="1"/>
        </p:nvSpPr>
        <p:spPr>
          <a:xfrm>
            <a:off x="0" y="1"/>
            <a:ext cx="8687442" cy="6858000"/>
          </a:xfrm>
          <a:prstGeom prst="rect">
            <a:avLst/>
          </a:prstGeom>
          <a:solidFill>
            <a:srgbClr val="1C93D1"/>
          </a:solidFill>
          <a:ln>
            <a:solidFill>
              <a:srgbClr val="1C93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15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6863F4-FE97-46E0-993D-327350562CCF}"/>
              </a:ext>
            </a:extLst>
          </p:cNvPr>
          <p:cNvSpPr txBox="1"/>
          <p:nvPr userDrawn="1"/>
        </p:nvSpPr>
        <p:spPr>
          <a:xfrm>
            <a:off x="2716546" y="2904415"/>
            <a:ext cx="325434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626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5400" spc="-185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charset="0"/>
              </a:rPr>
              <a:t>Thank you</a:t>
            </a:r>
            <a:endParaRPr lang="ko-KR" altLang="en-US" sz="5400" spc="-185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charset="0"/>
            </a:endParaRPr>
          </a:p>
        </p:txBody>
      </p:sp>
      <p:pic>
        <p:nvPicPr>
          <p:cNvPr id="10" name="Group 19">
            <a:extLst>
              <a:ext uri="{FF2B5EF4-FFF2-40B4-BE49-F238E27FC236}">
                <a16:creationId xmlns:a16="http://schemas.microsoft.com/office/drawing/2014/main" id="{BA1217A2-D50F-4AF2-81D3-0091DDDD2B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l="78528" t="44024" b="18605"/>
          <a:stretch/>
        </p:blipFill>
        <p:spPr>
          <a:xfrm rot="16200000" flipH="1">
            <a:off x="2628459" y="-2628458"/>
            <a:ext cx="1938589" cy="7195506"/>
          </a:xfrm>
          <a:prstGeom prst="rect">
            <a:avLst/>
          </a:prstGeom>
        </p:spPr>
      </p:pic>
      <p:sp>
        <p:nvSpPr>
          <p:cNvPr id="12" name="TextBox 3">
            <a:extLst>
              <a:ext uri="{FF2B5EF4-FFF2-40B4-BE49-F238E27FC236}">
                <a16:creationId xmlns:a16="http://schemas.microsoft.com/office/drawing/2014/main" id="{3373C7BF-660A-4BA9-9B42-081B523F9C16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9127940" y="6043644"/>
            <a:ext cx="2842283" cy="20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 anchor="ctr">
            <a:spAutoFit/>
          </a:bodyPr>
          <a:lstStyle/>
          <a:p>
            <a:pPr algn="ctr">
              <a:lnSpc>
                <a:spcPts val="800"/>
              </a:lnSpc>
              <a:spcBef>
                <a:spcPct val="45000"/>
              </a:spcBef>
            </a:pPr>
            <a:r>
              <a:rPr lang="en-US" altLang="ko-KR" sz="1200" dirty="0">
                <a:solidFill>
                  <a:srgbClr val="1C93D1"/>
                </a:solidFill>
                <a:latin typeface="맑은 고딕" pitchFamily="50" charset="-127"/>
                <a:ea typeface="맑은 고딕" pitchFamily="50" charset="-127"/>
              </a:rPr>
              <a:t>www.carlo.co.kr</a:t>
            </a:r>
            <a:endParaRPr lang="ko-KR" altLang="en-US" sz="1200" dirty="0">
              <a:solidFill>
                <a:srgbClr val="1C93D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3">
            <a:extLst>
              <a:ext uri="{FF2B5EF4-FFF2-40B4-BE49-F238E27FC236}">
                <a16:creationId xmlns:a16="http://schemas.microsoft.com/office/drawing/2014/main" id="{2804DEA0-5947-4556-BE66-15A4C1B43A38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9004301" y="6242393"/>
            <a:ext cx="3128102" cy="46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 anchor="ctr">
            <a:spAutoFit/>
          </a:bodyPr>
          <a:lstStyle/>
          <a:p>
            <a:pPr algn="ctr">
              <a:lnSpc>
                <a:spcPts val="800"/>
              </a:lnSpc>
              <a:spcBef>
                <a:spcPct val="45000"/>
              </a:spcBef>
            </a:pPr>
            <a:r>
              <a:rPr lang="en-US" altLang="ko-KR" sz="900" kern="1200" dirty="0">
                <a:solidFill>
                  <a:srgbClr val="1C93D1"/>
                </a:solidFill>
                <a:latin typeface="맑은 고딕"/>
                <a:ea typeface="맑은 고딕"/>
                <a:cs typeface="+mn-cs"/>
              </a:rPr>
              <a:t>7-2, </a:t>
            </a:r>
            <a:r>
              <a:rPr lang="en-US" altLang="ko-KR" sz="900" kern="1200" dirty="0" err="1">
                <a:solidFill>
                  <a:srgbClr val="1C93D1"/>
                </a:solidFill>
                <a:latin typeface="맑은 고딕"/>
                <a:ea typeface="맑은 고딕"/>
                <a:cs typeface="+mn-cs"/>
              </a:rPr>
              <a:t>Gwanggyojungang-ro</a:t>
            </a:r>
            <a:r>
              <a:rPr lang="en-US" altLang="ko-KR" sz="900" kern="1200" dirty="0">
                <a:solidFill>
                  <a:srgbClr val="1C93D1"/>
                </a:solidFill>
                <a:latin typeface="맑은 고딕"/>
                <a:ea typeface="맑은 고딕"/>
                <a:cs typeface="+mn-cs"/>
              </a:rPr>
              <a:t> 248beon-gil, </a:t>
            </a:r>
            <a:r>
              <a:rPr lang="en-US" altLang="ko-KR" sz="900" kern="1200" dirty="0" err="1">
                <a:solidFill>
                  <a:srgbClr val="1C93D1"/>
                </a:solidFill>
                <a:latin typeface="맑은 고딕"/>
                <a:ea typeface="맑은 고딕"/>
                <a:cs typeface="+mn-cs"/>
              </a:rPr>
              <a:t>Yeongtong-gu</a:t>
            </a:r>
            <a:r>
              <a:rPr lang="en-US" altLang="ko-KR" sz="900" kern="1200" dirty="0">
                <a:solidFill>
                  <a:srgbClr val="1C93D1"/>
                </a:solidFill>
                <a:latin typeface="맑은 고딕"/>
                <a:ea typeface="맑은 고딕"/>
                <a:cs typeface="+mn-cs"/>
              </a:rPr>
              <a:t>, Suwon-</a:t>
            </a:r>
            <a:r>
              <a:rPr lang="en-US" altLang="ko-KR" sz="900" kern="1200" dirty="0" err="1">
                <a:solidFill>
                  <a:srgbClr val="1C93D1"/>
                </a:solidFill>
                <a:latin typeface="맑은 고딕"/>
                <a:ea typeface="맑은 고딕"/>
                <a:cs typeface="+mn-cs"/>
              </a:rPr>
              <a:t>si</a:t>
            </a:r>
            <a:r>
              <a:rPr lang="en-US" altLang="ko-KR" sz="900" kern="1200" dirty="0">
                <a:solidFill>
                  <a:srgbClr val="1C93D1"/>
                </a:solidFill>
                <a:latin typeface="맑은 고딕"/>
                <a:ea typeface="맑은 고딕"/>
                <a:cs typeface="+mn-cs"/>
              </a:rPr>
              <a:t>, Gyeonggi-do, Republic of Korea</a:t>
            </a:r>
          </a:p>
          <a:p>
            <a:pPr algn="ctr">
              <a:lnSpc>
                <a:spcPts val="800"/>
              </a:lnSpc>
              <a:spcBef>
                <a:spcPct val="45000"/>
              </a:spcBef>
            </a:pPr>
            <a:r>
              <a:rPr lang="en-US" altLang="ko-KR" sz="900" kern="1200" dirty="0">
                <a:solidFill>
                  <a:srgbClr val="1C93D1"/>
                </a:solidFill>
                <a:latin typeface="맑은 고딕"/>
                <a:ea typeface="맑은 고딕"/>
                <a:cs typeface="+mn-cs"/>
              </a:rPr>
              <a:t>Tel . +82 31-216-9050    Fax . +82 31-216-9049</a:t>
            </a:r>
            <a:endParaRPr lang="ko-KR" altLang="en-US" sz="900" kern="1200" dirty="0">
              <a:solidFill>
                <a:srgbClr val="1C93D1"/>
              </a:solidFill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65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본문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119">
            <a:extLst>
              <a:ext uri="{FF2B5EF4-FFF2-40B4-BE49-F238E27FC236}">
                <a16:creationId xmlns:a16="http://schemas.microsoft.com/office/drawing/2014/main" id="{78E589E0-9741-4E46-B126-FCED4CE7EE1E}"/>
              </a:ext>
            </a:extLst>
          </p:cNvPr>
          <p:cNvSpPr/>
          <p:nvPr userDrawn="1"/>
        </p:nvSpPr>
        <p:spPr>
          <a:xfrm>
            <a:off x="5583105" y="6519940"/>
            <a:ext cx="1025790" cy="231699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2542" tIns="56271" rIns="112542" bIns="5627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723" dirty="0">
              <a:ln w="9525"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1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8CDDAD64-1391-4508-90E0-B9B44A22B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97400" y="6453226"/>
            <a:ext cx="2997200" cy="365125"/>
          </a:xfr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en-US" dirty="0"/>
          </a:p>
        </p:txBody>
      </p:sp>
      <p:pic>
        <p:nvPicPr>
          <p:cNvPr id="2" name="Group 19">
            <a:extLst>
              <a:ext uri="{FF2B5EF4-FFF2-40B4-BE49-F238E27FC236}">
                <a16:creationId xmlns:a16="http://schemas.microsoft.com/office/drawing/2014/main" id="{F0F4DB8C-9353-4108-A497-759177C4A4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1C93D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l="75724" t="44968" b="29501"/>
          <a:stretch/>
        </p:blipFill>
        <p:spPr>
          <a:xfrm>
            <a:off x="0" y="0"/>
            <a:ext cx="1160955" cy="1574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593F80-93A1-487E-8E56-74CAB1389F49}"/>
              </a:ext>
            </a:extLst>
          </p:cNvPr>
          <p:cNvSpPr txBox="1"/>
          <p:nvPr userDrawn="1"/>
        </p:nvSpPr>
        <p:spPr>
          <a:xfrm>
            <a:off x="83716" y="6497290"/>
            <a:ext cx="57823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spc="69">
                <a:solidFill>
                  <a:srgbClr val="F48232"/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r>
              <a:rPr lang="en-US" altLang="ko-KR" sz="1200" spc="-49" baseline="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Copyright© © 2017-2025 Carlo Inc. All rights reserved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3C4298B-809E-4BFE-BA8F-D43BC1B7CDA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182" y="6519940"/>
            <a:ext cx="1141834" cy="24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247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450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4" r:id="rId2"/>
    <p:sldLayoutId id="2147483681" r:id="rId3"/>
    <p:sldLayoutId id="2147483666" r:id="rId4"/>
    <p:sldLayoutId id="2147483682" r:id="rId5"/>
    <p:sldLayoutId id="2147483683" r:id="rId6"/>
  </p:sldLayoutIdLst>
  <p:hf sldNum="0" hd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E572FD0A-C038-45F8-AA81-601F409340B4}"/>
              </a:ext>
            </a:extLst>
          </p:cNvPr>
          <p:cNvSpPr txBox="1"/>
          <p:nvPr/>
        </p:nvSpPr>
        <p:spPr>
          <a:xfrm>
            <a:off x="4859342" y="3914997"/>
            <a:ext cx="2473316" cy="546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626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954" spc="-185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262626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charset="0"/>
              </a:rPr>
              <a:t>2025. 09.</a:t>
            </a:r>
            <a:endParaRPr lang="ko-KR" altLang="en-US" sz="2954" spc="-185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262626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Arial" charset="0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A086860-1FB8-4212-A386-E7849BFCAD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2391" y="4830865"/>
            <a:ext cx="2473316" cy="5337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5A7D95-65BA-4A87-9FEB-2DD1964A0F5E}"/>
              </a:ext>
            </a:extLst>
          </p:cNvPr>
          <p:cNvSpPr txBox="1"/>
          <p:nvPr/>
        </p:nvSpPr>
        <p:spPr>
          <a:xfrm>
            <a:off x="213309" y="2027135"/>
            <a:ext cx="115875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626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3600" spc="-185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Arial" charset="0"/>
              </a:rPr>
              <a:t>CARLO PINOKIO SIMULATOR USER MANUAL</a:t>
            </a:r>
            <a:endParaRPr lang="ko-KR" altLang="en-US" sz="3600" spc="-185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  <a:cs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995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D8439-567A-A72B-3860-6454E9B4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7951E861-D537-27BD-7586-F8E4C6D1316E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Installation Procedure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3BFBD363-5E4C-50DE-F960-9D96558D610F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10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E2F6BA99-5C79-5331-DF1E-5C71CFBE1C40}"/>
              </a:ext>
            </a:extLst>
          </p:cNvPr>
          <p:cNvSpPr/>
          <p:nvPr/>
        </p:nvSpPr>
        <p:spPr>
          <a:xfrm>
            <a:off x="824660" y="943564"/>
            <a:ext cx="4743340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4) Simulator Download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E2709CEE-0112-5C1F-1E27-FF33FBF68598}"/>
              </a:ext>
            </a:extLst>
          </p:cNvPr>
          <p:cNvSpPr/>
          <p:nvPr/>
        </p:nvSpPr>
        <p:spPr>
          <a:xfrm>
            <a:off x="952500" y="1411178"/>
            <a:ext cx="10718800" cy="1343381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Run the PINOKIO installation program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SIMULATOR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Agree to the terms and conditions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the installation folder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330A5DA-0A82-0F32-293C-9EBFCB29A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37" y="3157772"/>
            <a:ext cx="2802823" cy="183847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BFE01F0D-C180-44EA-985F-9F54A1DF4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6330" y="3163994"/>
            <a:ext cx="2809045" cy="1838478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F4CB76AE-17D4-BA76-2C26-C8B0A549BA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3145" y="3163993"/>
            <a:ext cx="2799713" cy="1832257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8B2F3551-BC86-92D8-5EF8-620C5C6434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0628" y="3157772"/>
            <a:ext cx="2802824" cy="18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12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6848B-CB40-2079-50EF-F140BD63E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ABC2A8B5-7A1F-A11E-8698-FCCF6C18A1A6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Installation Procedure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4A604F32-8C47-D960-C67E-35E02393C578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11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6DC6AF94-F1C5-1D0D-9DD5-66D83AC34652}"/>
              </a:ext>
            </a:extLst>
          </p:cNvPr>
          <p:cNvSpPr/>
          <p:nvPr/>
        </p:nvSpPr>
        <p:spPr>
          <a:xfrm>
            <a:off x="824660" y="943564"/>
            <a:ext cx="4743340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4) Simulator Download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C0CC8-7815-25FF-C5D8-88F1608F1F90}"/>
              </a:ext>
            </a:extLst>
          </p:cNvPr>
          <p:cNvSpPr/>
          <p:nvPr/>
        </p:nvSpPr>
        <p:spPr>
          <a:xfrm>
            <a:off x="952500" y="1411178"/>
            <a:ext cx="10718800" cy="697050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Installation complete screen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Create a shortcut icon / Select to run the program immediately after closing the installation program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6F9CB563-39D3-1156-66CF-8EE1890DC6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062" y="2585617"/>
            <a:ext cx="5649875" cy="371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CD9A8-C8AF-1CC7-DA84-BDB9D9C9D1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0A3E2A1E-3D24-DF0D-CA7B-F6CE62C78EC1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Installation Procedure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010963F-DC96-5841-E2B8-CD22628A565F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12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B281D142-AFAC-1C6A-97F4-73711938DCE1}"/>
              </a:ext>
            </a:extLst>
          </p:cNvPr>
          <p:cNvSpPr/>
          <p:nvPr/>
        </p:nvSpPr>
        <p:spPr>
          <a:xfrm>
            <a:off x="824660" y="943564"/>
            <a:ext cx="4743340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4) Simulator Download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A72A7C5C-43BB-067A-9EEA-467E25702717}"/>
              </a:ext>
            </a:extLst>
          </p:cNvPr>
          <p:cNvSpPr/>
          <p:nvPr/>
        </p:nvSpPr>
        <p:spPr>
          <a:xfrm>
            <a:off x="952500" y="1411178"/>
            <a:ext cx="10718800" cy="380361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Run the PINOKIO Simulator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2FDF8153-E4EC-3B10-ECEB-B8B30ED431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054" y="2374873"/>
            <a:ext cx="6417892" cy="344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0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90CF6FB-5D22-057A-917D-99B306F5FB9C}"/>
              </a:ext>
            </a:extLst>
          </p:cNvPr>
          <p:cNvSpPr txBox="1"/>
          <p:nvPr/>
        </p:nvSpPr>
        <p:spPr>
          <a:xfrm>
            <a:off x="530293" y="1869230"/>
            <a:ext cx="57665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6600" b="1" dirty="0">
                <a:solidFill>
                  <a:srgbClr val="1C93D0"/>
                </a:solidFill>
                <a:latin typeface="맑은 고딕" panose="020B0503020000020004" pitchFamily="50" charset="-127"/>
                <a:cs typeface="맑은 고딕 Semilight" panose="020B0502040204020203" pitchFamily="50" charset="-127"/>
              </a:rPr>
              <a:t>PART ONE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587933-EE9B-B6C8-7A80-9DB25B22A1FC}"/>
              </a:ext>
            </a:extLst>
          </p:cNvPr>
          <p:cNvSpPr txBox="1"/>
          <p:nvPr/>
        </p:nvSpPr>
        <p:spPr>
          <a:xfrm>
            <a:off x="669318" y="2716377"/>
            <a:ext cx="3611735" cy="482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srgbClr val="4D4E5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1. User Hands-on</a:t>
            </a:r>
            <a:endParaRPr lang="ko-KR" altLang="en-US" sz="2000" dirty="0">
              <a:solidFill>
                <a:srgbClr val="4D4E5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017B8354-1963-A332-6F62-17F7364DD990}"/>
              </a:ext>
            </a:extLst>
          </p:cNvPr>
          <p:cNvGrpSpPr/>
          <p:nvPr/>
        </p:nvGrpSpPr>
        <p:grpSpPr>
          <a:xfrm>
            <a:off x="814400" y="3506311"/>
            <a:ext cx="3748547" cy="910371"/>
            <a:chOff x="814400" y="3499575"/>
            <a:chExt cx="3748547" cy="1101621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CB2F98B6-91B3-1922-CBAF-BD164C1ED252}"/>
                </a:ext>
              </a:extLst>
            </p:cNvPr>
            <p:cNvSpPr/>
            <p:nvPr/>
          </p:nvSpPr>
          <p:spPr>
            <a:xfrm>
              <a:off x="814400" y="3538369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F9EC59C-C197-033D-C98C-8A4296E19584}"/>
                </a:ext>
              </a:extLst>
            </p:cNvPr>
            <p:cNvSpPr txBox="1"/>
            <p:nvPr/>
          </p:nvSpPr>
          <p:spPr>
            <a:xfrm>
              <a:off x="1312438" y="4154275"/>
              <a:ext cx="3250509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highlight>
                    <a:srgbClr val="FFFF00"/>
                  </a:highlight>
                  <a:latin typeface="HY견고딕" panose="02030600000101010101" pitchFamily="18" charset="-127"/>
                  <a:ea typeface="HY견고딕" panose="02030600000101010101" pitchFamily="18" charset="-127"/>
                </a:rPr>
                <a:t>User Interface Overview</a:t>
              </a:r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6C51AAF0-10B7-9FCC-1450-82DF01C84827}"/>
                </a:ext>
              </a:extLst>
            </p:cNvPr>
            <p:cNvSpPr/>
            <p:nvPr/>
          </p:nvSpPr>
          <p:spPr>
            <a:xfrm>
              <a:off x="814402" y="4192501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1874F5E-F61E-7F7C-75F3-3688F06FC0C1}"/>
                </a:ext>
              </a:extLst>
            </p:cNvPr>
            <p:cNvSpPr txBox="1"/>
            <p:nvPr/>
          </p:nvSpPr>
          <p:spPr>
            <a:xfrm>
              <a:off x="1312437" y="3499575"/>
              <a:ext cx="2968615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Installation Procedure</a:t>
              </a:r>
              <a:endParaRPr lang="ko-KR" altLang="en-US" dirty="0">
                <a:solidFill>
                  <a:srgbClr val="4D4E5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512F72BC-4646-7FD5-7124-3C48B37A7A45}"/>
              </a:ext>
            </a:extLst>
          </p:cNvPr>
          <p:cNvGrpSpPr/>
          <p:nvPr/>
        </p:nvGrpSpPr>
        <p:grpSpPr>
          <a:xfrm>
            <a:off x="814399" y="4615323"/>
            <a:ext cx="3748547" cy="910371"/>
            <a:chOff x="814400" y="3499575"/>
            <a:chExt cx="3748547" cy="1101621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638FB81D-8A4F-E85F-0929-5A3E5DE271AD}"/>
                </a:ext>
              </a:extLst>
            </p:cNvPr>
            <p:cNvSpPr/>
            <p:nvPr/>
          </p:nvSpPr>
          <p:spPr>
            <a:xfrm>
              <a:off x="814400" y="3538369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AD01E90-4920-6333-1538-7E0CED0C3988}"/>
                </a:ext>
              </a:extLst>
            </p:cNvPr>
            <p:cNvSpPr txBox="1"/>
            <p:nvPr/>
          </p:nvSpPr>
          <p:spPr>
            <a:xfrm>
              <a:off x="1312438" y="4154275"/>
              <a:ext cx="2968615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Hands-on Examples</a:t>
              </a: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1411A95B-B523-6A14-2D6A-1ABBBC4B8F61}"/>
                </a:ext>
              </a:extLst>
            </p:cNvPr>
            <p:cNvSpPr/>
            <p:nvPr/>
          </p:nvSpPr>
          <p:spPr>
            <a:xfrm>
              <a:off x="814402" y="4192501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8716B7C-EB53-86C8-CD8A-0D456DE683A1}"/>
                </a:ext>
              </a:extLst>
            </p:cNvPr>
            <p:cNvSpPr txBox="1"/>
            <p:nvPr/>
          </p:nvSpPr>
          <p:spPr>
            <a:xfrm>
              <a:off x="1312438" y="3499575"/>
              <a:ext cx="3250509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Modeling Methodology</a:t>
              </a:r>
              <a:endParaRPr lang="ko-KR" altLang="en-US" dirty="0">
                <a:solidFill>
                  <a:srgbClr val="4D4E5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3898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7E4647AA-B24E-5659-986E-5F88B4F5EB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847" y="2054823"/>
            <a:ext cx="7628672" cy="412822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D22CC8C-FAE3-4C27-A5FE-72C6F92E76C0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797A2D3-B4CA-4446-89DA-237D623DAAED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14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517C5BB4-2111-4D1B-AD0F-B19A1CABA0B0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Overall UI Structure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A24D091C-DEB2-4CD5-A173-F7ACA9003559}"/>
              </a:ext>
            </a:extLst>
          </p:cNvPr>
          <p:cNvSpPr/>
          <p:nvPr/>
        </p:nvSpPr>
        <p:spPr>
          <a:xfrm>
            <a:off x="2291181" y="2036372"/>
            <a:ext cx="7609637" cy="650403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B9195FE-082D-4D50-859F-7CB76B96F661}"/>
              </a:ext>
            </a:extLst>
          </p:cNvPr>
          <p:cNvSpPr/>
          <p:nvPr/>
        </p:nvSpPr>
        <p:spPr>
          <a:xfrm>
            <a:off x="130069" y="1406503"/>
            <a:ext cx="2807179" cy="5804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latin typeface="+mj-ea"/>
              </a:rPr>
              <a:t>Main Tab and Icons for Each Tab </a:t>
            </a:r>
            <a:br>
              <a:rPr lang="en-US" altLang="ko-KR" sz="1200" b="1" dirty="0">
                <a:latin typeface="+mj-ea"/>
              </a:rPr>
            </a:br>
            <a:r>
              <a:rPr lang="en-US" altLang="ko-KR" sz="1050" b="1" dirty="0">
                <a:latin typeface="+mj-ea"/>
              </a:rPr>
              <a:t>(Modeling/Simulation/Analysis/Window)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681D6FFB-900C-41F0-9633-02792BF6647D}"/>
              </a:ext>
            </a:extLst>
          </p:cNvPr>
          <p:cNvSpPr/>
          <p:nvPr/>
        </p:nvSpPr>
        <p:spPr>
          <a:xfrm>
            <a:off x="2292457" y="2686775"/>
            <a:ext cx="1572893" cy="3501048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A51BEEB-7451-4B6E-9A79-A5FF674D1625}"/>
              </a:ext>
            </a:extLst>
          </p:cNvPr>
          <p:cNvSpPr/>
          <p:nvPr/>
        </p:nvSpPr>
        <p:spPr>
          <a:xfrm>
            <a:off x="0" y="3871724"/>
            <a:ext cx="2239716" cy="6106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latin typeface="+mj-ea"/>
              </a:rPr>
              <a:t>Node Addition/Deletion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latin typeface="+mj-ea"/>
              </a:rPr>
              <a:t>and Node List Management</a:t>
            </a:r>
          </a:p>
        </p:txBody>
      </p:sp>
      <p:cxnSp>
        <p:nvCxnSpPr>
          <p:cNvPr id="14" name="직선 화살표 연결선 13">
            <a:extLst>
              <a:ext uri="{FF2B5EF4-FFF2-40B4-BE49-F238E27FC236}">
                <a16:creationId xmlns:a16="http://schemas.microsoft.com/office/drawing/2014/main" id="{4622CD14-B2FA-412D-9889-A858295DA6B3}"/>
              </a:ext>
            </a:extLst>
          </p:cNvPr>
          <p:cNvCxnSpPr>
            <a:cxnSpLocks/>
            <a:stCxn id="11" idx="3"/>
          </p:cNvCxnSpPr>
          <p:nvPr/>
        </p:nvCxnSpPr>
        <p:spPr>
          <a:xfrm flipH="1">
            <a:off x="1883194" y="4177032"/>
            <a:ext cx="356522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D8F0C33B-75A6-489C-9688-87D2AE1E6053}"/>
              </a:ext>
            </a:extLst>
          </p:cNvPr>
          <p:cNvSpPr/>
          <p:nvPr/>
        </p:nvSpPr>
        <p:spPr>
          <a:xfrm>
            <a:off x="8327925" y="2686773"/>
            <a:ext cx="1572893" cy="3501047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15C9AB92-D781-44E4-928F-A175F580B337}"/>
              </a:ext>
            </a:extLst>
          </p:cNvPr>
          <p:cNvSpPr/>
          <p:nvPr/>
        </p:nvSpPr>
        <p:spPr>
          <a:xfrm>
            <a:off x="10237431" y="4010223"/>
            <a:ext cx="1668242" cy="61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latin typeface="+mj-ea"/>
              </a:rPr>
              <a:t>Node Attribute Information</a:t>
            </a:r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C0A36B1C-AC4B-4BEE-9614-A246D2F43A25}"/>
              </a:ext>
            </a:extLst>
          </p:cNvPr>
          <p:cNvCxnSpPr>
            <a:cxnSpLocks/>
            <a:stCxn id="24" idx="1"/>
          </p:cNvCxnSpPr>
          <p:nvPr/>
        </p:nvCxnSpPr>
        <p:spPr>
          <a:xfrm flipH="1" flipV="1">
            <a:off x="9938325" y="4177032"/>
            <a:ext cx="299106" cy="138499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372258A3-9E9D-3362-AE4F-AB9195C4C812}"/>
              </a:ext>
            </a:extLst>
          </p:cNvPr>
          <p:cNvSpPr/>
          <p:nvPr/>
        </p:nvSpPr>
        <p:spPr>
          <a:xfrm>
            <a:off x="3862494" y="2687557"/>
            <a:ext cx="4465432" cy="3501047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ED368F78-52AB-4BC9-8CE5-BFFFF8F35CB4}"/>
              </a:ext>
            </a:extLst>
          </p:cNvPr>
          <p:cNvSpPr/>
          <p:nvPr/>
        </p:nvSpPr>
        <p:spPr>
          <a:xfrm>
            <a:off x="5415767" y="6092023"/>
            <a:ext cx="1360466" cy="333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latin typeface="+mj-ea"/>
              </a:rPr>
              <a:t>3D Main View</a:t>
            </a:r>
          </a:p>
        </p:txBody>
      </p: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8E8982B9-2C95-4B3C-BCD1-71458C48519B}"/>
              </a:ext>
            </a:extLst>
          </p:cNvPr>
          <p:cNvSpPr/>
          <p:nvPr/>
        </p:nvSpPr>
        <p:spPr>
          <a:xfrm>
            <a:off x="5135525" y="6123709"/>
            <a:ext cx="304693" cy="208525"/>
          </a:xfrm>
          <a:custGeom>
            <a:avLst/>
            <a:gdLst>
              <a:gd name="connsiteX0" fmla="*/ 304693 w 304693"/>
              <a:gd name="connsiteY0" fmla="*/ 129309 h 208525"/>
              <a:gd name="connsiteX1" fmla="*/ 36839 w 304693"/>
              <a:gd name="connsiteY1" fmla="*/ 203200 h 208525"/>
              <a:gd name="connsiteX2" fmla="*/ 9130 w 304693"/>
              <a:gd name="connsiteY2" fmla="*/ 0 h 20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693" h="208525">
                <a:moveTo>
                  <a:pt x="304693" y="129309"/>
                </a:moveTo>
                <a:cubicBezTo>
                  <a:pt x="195396" y="177030"/>
                  <a:pt x="86100" y="224752"/>
                  <a:pt x="36839" y="203200"/>
                </a:cubicBezTo>
                <a:cubicBezTo>
                  <a:pt x="-12422" y="181648"/>
                  <a:pt x="-1646" y="90824"/>
                  <a:pt x="913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자유형: 도형 31">
            <a:extLst>
              <a:ext uri="{FF2B5EF4-FFF2-40B4-BE49-F238E27FC236}">
                <a16:creationId xmlns:a16="http://schemas.microsoft.com/office/drawing/2014/main" id="{432A37DF-90F7-6BD8-1096-8236B032E8F2}"/>
              </a:ext>
            </a:extLst>
          </p:cNvPr>
          <p:cNvSpPr/>
          <p:nvPr/>
        </p:nvSpPr>
        <p:spPr>
          <a:xfrm flipH="1" flipV="1">
            <a:off x="2779652" y="1557716"/>
            <a:ext cx="598502" cy="325361"/>
          </a:xfrm>
          <a:custGeom>
            <a:avLst/>
            <a:gdLst>
              <a:gd name="connsiteX0" fmla="*/ 304693 w 304693"/>
              <a:gd name="connsiteY0" fmla="*/ 129309 h 208525"/>
              <a:gd name="connsiteX1" fmla="*/ 36839 w 304693"/>
              <a:gd name="connsiteY1" fmla="*/ 203200 h 208525"/>
              <a:gd name="connsiteX2" fmla="*/ 9130 w 304693"/>
              <a:gd name="connsiteY2" fmla="*/ 0 h 20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693" h="208525">
                <a:moveTo>
                  <a:pt x="304693" y="129309"/>
                </a:moveTo>
                <a:cubicBezTo>
                  <a:pt x="195396" y="177030"/>
                  <a:pt x="86100" y="224752"/>
                  <a:pt x="36839" y="203200"/>
                </a:cubicBezTo>
                <a:cubicBezTo>
                  <a:pt x="-12422" y="181648"/>
                  <a:pt x="-1646" y="90824"/>
                  <a:pt x="913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515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170AF4BA-BFFF-48F8-9B68-D8E0A16F2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08" y="4793294"/>
            <a:ext cx="11174384" cy="1505160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797A2D3-B4CA-4446-89DA-237D623DAAED}"/>
              </a:ext>
            </a:extLst>
          </p:cNvPr>
          <p:cNvSpPr txBox="1">
            <a:spLocks/>
          </p:cNvSpPr>
          <p:nvPr/>
        </p:nvSpPr>
        <p:spPr>
          <a:xfrm>
            <a:off x="3922571" y="5854548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15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517C5BB4-2111-4D1B-AD0F-B19A1CABA0B0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Modeling-Related UI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8C0C73B-F5ED-4B9C-9E20-743E529435B2}"/>
              </a:ext>
            </a:extLst>
          </p:cNvPr>
          <p:cNvSpPr/>
          <p:nvPr/>
        </p:nvSpPr>
        <p:spPr>
          <a:xfrm>
            <a:off x="952500" y="1382603"/>
            <a:ext cx="10718800" cy="3371116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Modeling Tab : This tab consolidates all functions related to modeling.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New Button : Resets the interface to create a new model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Load Button : Loads an existing model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Save Button : Saves the current model in either DB or XML format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Save As Button : Saves the current model under a different name in DB or XML format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Edit Floor Button : Opens the interface for configuring floor-related settings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Edit Product Button : Opens the interface for modifying product-related information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Edit Step Button : Opens the interface for editing step-related configurations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Edit Equipment Button : Opens the interface for modifying equipment-related details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Make Random Commands Button : Generate random commands based on bay or port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9C49C4DE-965A-4553-B2E0-72ED245E7575}"/>
              </a:ext>
            </a:extLst>
          </p:cNvPr>
          <p:cNvGrpSpPr/>
          <p:nvPr/>
        </p:nvGrpSpPr>
        <p:grpSpPr>
          <a:xfrm>
            <a:off x="1179651" y="4807832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16E6B767-1C9E-4CAF-907F-2B9CBC244C5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74B5C09E-1BE2-402C-92D9-8927CFC04A69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A9017978-8F32-413C-8C8E-BE7DA472CDCA}"/>
              </a:ext>
            </a:extLst>
          </p:cNvPr>
          <p:cNvSpPr/>
          <p:nvPr/>
        </p:nvSpPr>
        <p:spPr>
          <a:xfrm>
            <a:off x="5037106" y="4760758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7970C640-E238-4BB7-93C6-EFD15FBF5299}"/>
              </a:ext>
            </a:extLst>
          </p:cNvPr>
          <p:cNvGrpSpPr/>
          <p:nvPr/>
        </p:nvGrpSpPr>
        <p:grpSpPr>
          <a:xfrm>
            <a:off x="599279" y="6019029"/>
            <a:ext cx="288862" cy="307777"/>
            <a:chOff x="4660385" y="3589101"/>
            <a:chExt cx="288862" cy="307777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93E187CF-3BED-4E12-875D-AAA32E7849A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98B54506-C3FB-4278-B49D-DE1AB29A60E3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C1AD1DFB-343E-4687-AD97-A2C7DB6EDD76}"/>
              </a:ext>
            </a:extLst>
          </p:cNvPr>
          <p:cNvGrpSpPr/>
          <p:nvPr/>
        </p:nvGrpSpPr>
        <p:grpSpPr>
          <a:xfrm>
            <a:off x="1041164" y="6019028"/>
            <a:ext cx="288862" cy="307777"/>
            <a:chOff x="4660385" y="3589101"/>
            <a:chExt cx="288862" cy="307777"/>
          </a:xfrm>
        </p:grpSpPr>
        <p:sp>
          <p:nvSpPr>
            <p:cNvPr id="49" name="타원 48">
              <a:extLst>
                <a:ext uri="{FF2B5EF4-FFF2-40B4-BE49-F238E27FC236}">
                  <a16:creationId xmlns:a16="http://schemas.microsoft.com/office/drawing/2014/main" id="{41A798FD-456B-4D4A-B6FD-2572C3AF0DD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A44E352B-693C-43B0-97FA-BC079113A494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ADC77637-10E0-47B9-A2F9-8DEC7E980247}"/>
              </a:ext>
            </a:extLst>
          </p:cNvPr>
          <p:cNvGrpSpPr/>
          <p:nvPr/>
        </p:nvGrpSpPr>
        <p:grpSpPr>
          <a:xfrm>
            <a:off x="1486599" y="6017781"/>
            <a:ext cx="288862" cy="307777"/>
            <a:chOff x="4660385" y="3589101"/>
            <a:chExt cx="288862" cy="307777"/>
          </a:xfrm>
        </p:grpSpPr>
        <p:sp>
          <p:nvSpPr>
            <p:cNvPr id="52" name="타원 51">
              <a:extLst>
                <a:ext uri="{FF2B5EF4-FFF2-40B4-BE49-F238E27FC236}">
                  <a16:creationId xmlns:a16="http://schemas.microsoft.com/office/drawing/2014/main" id="{BCB69365-9FF5-4B97-B25D-ABF17D8B796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3" name="직사각형 52">
              <a:extLst>
                <a:ext uri="{FF2B5EF4-FFF2-40B4-BE49-F238E27FC236}">
                  <a16:creationId xmlns:a16="http://schemas.microsoft.com/office/drawing/2014/main" id="{F7BFA81A-0ABB-4E0E-8853-C42A43BF956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88B55BC4-E5D3-4AFA-881E-1BD020270881}"/>
              </a:ext>
            </a:extLst>
          </p:cNvPr>
          <p:cNvGrpSpPr/>
          <p:nvPr/>
        </p:nvGrpSpPr>
        <p:grpSpPr>
          <a:xfrm>
            <a:off x="1979626" y="6019368"/>
            <a:ext cx="288862" cy="307777"/>
            <a:chOff x="4660384" y="3589101"/>
            <a:chExt cx="288862" cy="307777"/>
          </a:xfrm>
        </p:grpSpPr>
        <p:sp>
          <p:nvSpPr>
            <p:cNvPr id="55" name="타원 54">
              <a:extLst>
                <a:ext uri="{FF2B5EF4-FFF2-40B4-BE49-F238E27FC236}">
                  <a16:creationId xmlns:a16="http://schemas.microsoft.com/office/drawing/2014/main" id="{70C7A9D7-F07B-430A-B3AC-D32D203452F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직사각형 55">
              <a:extLst>
                <a:ext uri="{FF2B5EF4-FFF2-40B4-BE49-F238E27FC236}">
                  <a16:creationId xmlns:a16="http://schemas.microsoft.com/office/drawing/2014/main" id="{F2A2DA46-71F9-4143-A589-447DF0D759E1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5</a:t>
              </a:r>
              <a:endParaRPr lang="ko-KR" altLang="en-US" sz="1400" dirty="0"/>
            </a:p>
          </p:txBody>
        </p:sp>
      </p:grp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119462C9-F035-496D-9938-129646E8ACA2}"/>
              </a:ext>
            </a:extLst>
          </p:cNvPr>
          <p:cNvGrpSpPr/>
          <p:nvPr/>
        </p:nvGrpSpPr>
        <p:grpSpPr>
          <a:xfrm>
            <a:off x="2616524" y="6019368"/>
            <a:ext cx="288862" cy="307777"/>
            <a:chOff x="4660385" y="3589101"/>
            <a:chExt cx="288862" cy="307777"/>
          </a:xfrm>
        </p:grpSpPr>
        <p:sp>
          <p:nvSpPr>
            <p:cNvPr id="58" name="타원 57">
              <a:extLst>
                <a:ext uri="{FF2B5EF4-FFF2-40B4-BE49-F238E27FC236}">
                  <a16:creationId xmlns:a16="http://schemas.microsoft.com/office/drawing/2014/main" id="{EFD460B1-6022-4469-9CC2-2508843E593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직사각형 58">
              <a:extLst>
                <a:ext uri="{FF2B5EF4-FFF2-40B4-BE49-F238E27FC236}">
                  <a16:creationId xmlns:a16="http://schemas.microsoft.com/office/drawing/2014/main" id="{62A468A0-71BB-40F5-BD1D-EB9C955A270C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6</a:t>
              </a:r>
              <a:endParaRPr lang="ko-KR" altLang="en-US" sz="1400" dirty="0"/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ED198C71-67FC-4D8A-99D7-87B134EB1616}"/>
              </a:ext>
            </a:extLst>
          </p:cNvPr>
          <p:cNvGrpSpPr/>
          <p:nvPr/>
        </p:nvGrpSpPr>
        <p:grpSpPr>
          <a:xfrm>
            <a:off x="3362567" y="6019368"/>
            <a:ext cx="288862" cy="307777"/>
            <a:chOff x="4660384" y="3589101"/>
            <a:chExt cx="288862" cy="307777"/>
          </a:xfrm>
        </p:grpSpPr>
        <p:sp>
          <p:nvSpPr>
            <p:cNvPr id="61" name="타원 60">
              <a:extLst>
                <a:ext uri="{FF2B5EF4-FFF2-40B4-BE49-F238E27FC236}">
                  <a16:creationId xmlns:a16="http://schemas.microsoft.com/office/drawing/2014/main" id="{C0A9BFE7-2606-4627-B074-E1E040F8B3F2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" name="직사각형 61">
              <a:extLst>
                <a:ext uri="{FF2B5EF4-FFF2-40B4-BE49-F238E27FC236}">
                  <a16:creationId xmlns:a16="http://schemas.microsoft.com/office/drawing/2014/main" id="{1DCAEAFF-5EA8-4AC5-BF6D-AD8ACF13318C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7</a:t>
              </a:r>
              <a:endParaRPr lang="ko-KR" altLang="en-US" sz="1400" dirty="0"/>
            </a:p>
          </p:txBody>
        </p: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FA778810-F97D-49AB-A4F0-59345B092A37}"/>
              </a:ext>
            </a:extLst>
          </p:cNvPr>
          <p:cNvGrpSpPr/>
          <p:nvPr/>
        </p:nvGrpSpPr>
        <p:grpSpPr>
          <a:xfrm>
            <a:off x="4066733" y="6019368"/>
            <a:ext cx="288862" cy="307777"/>
            <a:chOff x="4660384" y="3589101"/>
            <a:chExt cx="288862" cy="307777"/>
          </a:xfrm>
        </p:grpSpPr>
        <p:sp>
          <p:nvSpPr>
            <p:cNvPr id="64" name="타원 63">
              <a:extLst>
                <a:ext uri="{FF2B5EF4-FFF2-40B4-BE49-F238E27FC236}">
                  <a16:creationId xmlns:a16="http://schemas.microsoft.com/office/drawing/2014/main" id="{0C1C3EF4-0EEE-4CE4-BDC3-2F21019173D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5" name="직사각형 64">
              <a:extLst>
                <a:ext uri="{FF2B5EF4-FFF2-40B4-BE49-F238E27FC236}">
                  <a16:creationId xmlns:a16="http://schemas.microsoft.com/office/drawing/2014/main" id="{9E49E87F-BF70-45E4-B11F-27C52D3C9CCE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8</a:t>
              </a:r>
              <a:endParaRPr lang="ko-KR" altLang="en-US" sz="1400" dirty="0"/>
            </a:p>
          </p:txBody>
        </p:sp>
      </p:grp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D75B56A5-F401-41CC-9D54-D8F9F379B285}"/>
              </a:ext>
            </a:extLst>
          </p:cNvPr>
          <p:cNvGrpSpPr/>
          <p:nvPr/>
        </p:nvGrpSpPr>
        <p:grpSpPr>
          <a:xfrm>
            <a:off x="4847499" y="6019368"/>
            <a:ext cx="288862" cy="307777"/>
            <a:chOff x="4660384" y="3589101"/>
            <a:chExt cx="288862" cy="307777"/>
          </a:xfrm>
        </p:grpSpPr>
        <p:sp>
          <p:nvSpPr>
            <p:cNvPr id="67" name="타원 66">
              <a:extLst>
                <a:ext uri="{FF2B5EF4-FFF2-40B4-BE49-F238E27FC236}">
                  <a16:creationId xmlns:a16="http://schemas.microsoft.com/office/drawing/2014/main" id="{0A91A5F4-333E-4148-B89C-C56CB8BA7240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id="{70C7E75B-9AAD-4B1B-9379-97A6B60421F0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9</a:t>
              </a:r>
              <a:endParaRPr lang="ko-KR" altLang="en-US" sz="1400" dirty="0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06BAE370-3DC4-BC5E-CFF7-88FB49BF5653}"/>
              </a:ext>
            </a:extLst>
          </p:cNvPr>
          <p:cNvGrpSpPr/>
          <p:nvPr/>
        </p:nvGrpSpPr>
        <p:grpSpPr>
          <a:xfrm>
            <a:off x="5666225" y="6019368"/>
            <a:ext cx="393056" cy="307777"/>
            <a:chOff x="4608287" y="3589101"/>
            <a:chExt cx="393056" cy="307777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F83550E0-B995-025F-4233-E4246872E8D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1C2FE5B2-7224-24F6-D083-604D58B323D6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10</a:t>
              </a:r>
              <a:endParaRPr lang="ko-KR" altLang="en-US" sz="1400" dirty="0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73C79DD0-FFDD-4345-8BC2-C0C774A68467}"/>
              </a:ext>
            </a:extLst>
          </p:cNvPr>
          <p:cNvSpPr txBox="1"/>
          <p:nvPr/>
        </p:nvSpPr>
        <p:spPr>
          <a:xfrm>
            <a:off x="1200387" y="-10913"/>
            <a:ext cx="4124088" cy="668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F8E6B021-79A2-1E59-11C9-B5D443FD3CB9}"/>
              </a:ext>
            </a:extLst>
          </p:cNvPr>
          <p:cNvGrpSpPr/>
          <p:nvPr/>
        </p:nvGrpSpPr>
        <p:grpSpPr>
          <a:xfrm>
            <a:off x="6434679" y="6019028"/>
            <a:ext cx="393056" cy="307777"/>
            <a:chOff x="4608287" y="3589101"/>
            <a:chExt cx="393056" cy="307777"/>
          </a:xfrm>
        </p:grpSpPr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281667AF-9BF6-B2D7-2667-24DF637942C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9170164D-7DE6-86E0-339B-4A720DD806DA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11</a:t>
              </a:r>
              <a:endParaRPr lang="ko-KR" altLang="en-US" sz="1400" dirty="0"/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E6B24C1E-2AE0-BC57-A800-00060D7C99FA}"/>
              </a:ext>
            </a:extLst>
          </p:cNvPr>
          <p:cNvGrpSpPr/>
          <p:nvPr/>
        </p:nvGrpSpPr>
        <p:grpSpPr>
          <a:xfrm>
            <a:off x="7103601" y="6019030"/>
            <a:ext cx="393056" cy="307777"/>
            <a:chOff x="4608287" y="3589101"/>
            <a:chExt cx="393056" cy="30777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635B8CE3-C8EC-F3F6-F80D-509548DE140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A6DC06CB-4672-90E1-43A9-0A8B2800D836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12</a:t>
              </a:r>
              <a:endParaRPr lang="ko-KR" altLang="en-US" sz="1400" dirty="0"/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F4D33B77-94A3-0DB6-4D78-CEC1EE89735C}"/>
              </a:ext>
            </a:extLst>
          </p:cNvPr>
          <p:cNvGrpSpPr/>
          <p:nvPr/>
        </p:nvGrpSpPr>
        <p:grpSpPr>
          <a:xfrm>
            <a:off x="7817829" y="6018450"/>
            <a:ext cx="393056" cy="307777"/>
            <a:chOff x="4608287" y="3589101"/>
            <a:chExt cx="393056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80775A38-D7B5-BE6B-809B-2249E02C6A3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47EEC0A0-6554-B1E5-679D-D0787F54CE11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13</a:t>
              </a:r>
              <a:endParaRPr lang="ko-KR" altLang="en-US" sz="1400" dirty="0"/>
            </a:p>
          </p:txBody>
        </p:sp>
      </p:grpSp>
      <p:sp>
        <p:nvSpPr>
          <p:cNvPr id="2" name="슬라이드 번호 개체 틀 3">
            <a:extLst>
              <a:ext uri="{FF2B5EF4-FFF2-40B4-BE49-F238E27FC236}">
                <a16:creationId xmlns:a16="http://schemas.microsoft.com/office/drawing/2014/main" id="{F13BEBEB-241A-F07B-2076-00B29EC5A2BF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15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C7C475BD-9620-2C9E-2E23-8E649E4AD7AB}"/>
              </a:ext>
            </a:extLst>
          </p:cNvPr>
          <p:cNvGrpSpPr/>
          <p:nvPr/>
        </p:nvGrpSpPr>
        <p:grpSpPr>
          <a:xfrm>
            <a:off x="8544221" y="6017780"/>
            <a:ext cx="393056" cy="307777"/>
            <a:chOff x="4608287" y="3589101"/>
            <a:chExt cx="393056" cy="307777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34312B57-C657-58A1-ACEA-1D122B730EF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B85E60CB-EA03-561D-F352-1418FBA21EA4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14</a:t>
              </a:r>
              <a:endParaRPr lang="ko-KR" altLang="en-US" sz="1400" dirty="0"/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299CBA6B-8765-03C5-6132-478C0E14E295}"/>
              </a:ext>
            </a:extLst>
          </p:cNvPr>
          <p:cNvGrpSpPr/>
          <p:nvPr/>
        </p:nvGrpSpPr>
        <p:grpSpPr>
          <a:xfrm>
            <a:off x="9231875" y="6017779"/>
            <a:ext cx="393056" cy="307777"/>
            <a:chOff x="4608287" y="3589101"/>
            <a:chExt cx="393056" cy="307777"/>
          </a:xfrm>
        </p:grpSpPr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59893F0A-7A94-6CBC-B7C2-18C96959BB7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E6E3204B-257F-32DF-CB10-FC9EB4A16EE3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15</a:t>
              </a:r>
              <a:endParaRPr lang="ko-KR" altLang="en-US" sz="1400" dirty="0"/>
            </a:p>
          </p:txBody>
        </p:sp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FA68890F-00AD-4D21-A63D-3D23F46DCB9F}"/>
              </a:ext>
            </a:extLst>
          </p:cNvPr>
          <p:cNvGrpSpPr/>
          <p:nvPr/>
        </p:nvGrpSpPr>
        <p:grpSpPr>
          <a:xfrm>
            <a:off x="10324075" y="5115609"/>
            <a:ext cx="393056" cy="307777"/>
            <a:chOff x="4608287" y="3589101"/>
            <a:chExt cx="393056" cy="307777"/>
          </a:xfrm>
        </p:grpSpPr>
        <p:sp>
          <p:nvSpPr>
            <p:cNvPr id="70" name="타원 69">
              <a:extLst>
                <a:ext uri="{FF2B5EF4-FFF2-40B4-BE49-F238E27FC236}">
                  <a16:creationId xmlns:a16="http://schemas.microsoft.com/office/drawing/2014/main" id="{5B413D86-5440-4BE0-A6DD-F6F78DD2FCC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직사각형 70">
              <a:extLst>
                <a:ext uri="{FF2B5EF4-FFF2-40B4-BE49-F238E27FC236}">
                  <a16:creationId xmlns:a16="http://schemas.microsoft.com/office/drawing/2014/main" id="{1300C36F-9ED4-48E1-BB64-F1A47D3FDB5F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16</a:t>
              </a:r>
              <a:endParaRPr lang="ko-KR" altLang="en-US" sz="1400" dirty="0"/>
            </a:p>
          </p:txBody>
        </p:sp>
      </p:grp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4B3DB4BE-9CA6-4159-B78F-E2BEA2B9988A}"/>
              </a:ext>
            </a:extLst>
          </p:cNvPr>
          <p:cNvGrpSpPr/>
          <p:nvPr/>
        </p:nvGrpSpPr>
        <p:grpSpPr>
          <a:xfrm>
            <a:off x="10324075" y="5989417"/>
            <a:ext cx="393056" cy="307777"/>
            <a:chOff x="4608287" y="3589101"/>
            <a:chExt cx="393056" cy="307777"/>
          </a:xfrm>
        </p:grpSpPr>
        <p:sp>
          <p:nvSpPr>
            <p:cNvPr id="73" name="타원 72">
              <a:extLst>
                <a:ext uri="{FF2B5EF4-FFF2-40B4-BE49-F238E27FC236}">
                  <a16:creationId xmlns:a16="http://schemas.microsoft.com/office/drawing/2014/main" id="{1BD62D28-FD46-4BA3-863E-E5B460DD0B8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직사각형 73">
              <a:extLst>
                <a:ext uri="{FF2B5EF4-FFF2-40B4-BE49-F238E27FC236}">
                  <a16:creationId xmlns:a16="http://schemas.microsoft.com/office/drawing/2014/main" id="{6DA2944A-3857-42F4-870D-962B2601361E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17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1420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23E0A-081B-56E3-BCC3-29AFD656B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286FDCE-0479-A5B0-EA82-4243926F7841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Modeling-Related UI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F635B6A2-476A-71D5-F3A5-84493096100A}"/>
              </a:ext>
            </a:extLst>
          </p:cNvPr>
          <p:cNvSpPr/>
          <p:nvPr/>
        </p:nvSpPr>
        <p:spPr>
          <a:xfrm>
            <a:off x="952500" y="1382603"/>
            <a:ext cx="10718800" cy="2401619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 startAt="11"/>
            </a:pPr>
            <a:r>
              <a:rPr lang="en-US" altLang="ko-KR" sz="1400" b="1" dirty="0">
                <a:latin typeface="+mj-ea"/>
              </a:rPr>
              <a:t>Edit ZCU Button : </a:t>
            </a:r>
            <a:r>
              <a:rPr lang="en-US" altLang="ko-KR" sz="1400" b="1" dirty="0">
                <a:latin typeface="+mj-ea"/>
                <a:ea typeface="+mj-ea"/>
              </a:rPr>
              <a:t>Feature to configure ZCUs and bays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 startAt="11"/>
            </a:pPr>
            <a:r>
              <a:rPr lang="en-US" altLang="ko-KR" sz="1400" b="1" dirty="0">
                <a:latin typeface="+mj-ea"/>
              </a:rPr>
              <a:t>Edit Script Button : Opens the interface for editing scripts</a:t>
            </a: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 startAt="11"/>
            </a:pPr>
            <a:r>
              <a:rPr lang="en-US" altLang="ko-KR" sz="1400" b="1" dirty="0">
                <a:latin typeface="+mj-ea"/>
                <a:ea typeface="+mj-ea"/>
              </a:rPr>
              <a:t>Edit Nodes Button : Opens the interface for batch editing properties of inserted nodes of the same type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 startAt="11"/>
            </a:pPr>
            <a:r>
              <a:rPr lang="en-US" altLang="ko-KR" sz="1400" b="1" dirty="0">
                <a:latin typeface="+mj-ea"/>
                <a:ea typeface="+mj-ea"/>
              </a:rPr>
              <a:t>Edit Visible Button : Opens the interface to configure the visibility settings for inserted nodes of the same type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 startAt="11"/>
            </a:pPr>
            <a:r>
              <a:rPr lang="en-US" altLang="ko-KR" sz="1400" b="1" dirty="0">
                <a:latin typeface="+mj-ea"/>
              </a:rPr>
              <a:t>Alignment Button : Aligns the selected nodes based on specified alignment options</a:t>
            </a: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SzPct val="83000"/>
              <a:buFont typeface="+mj-ea"/>
              <a:buAutoNum type="circleNumDbPlain" startAt="11"/>
            </a:pPr>
            <a:r>
              <a:rPr lang="en-US" altLang="ko-KR" sz="1400" b="1" dirty="0">
                <a:latin typeface="+mj-ea"/>
              </a:rPr>
              <a:t>Initial Height Off/On Toggle : Button to toggle the Height column in the Insert Node section</a:t>
            </a:r>
          </a:p>
          <a:p>
            <a:pPr marL="800100" lvl="1" indent="-342900">
              <a:lnSpc>
                <a:spcPct val="150000"/>
              </a:lnSpc>
              <a:buSzPct val="83000"/>
              <a:buFont typeface="+mj-ea"/>
              <a:buAutoNum type="circleNumDbPlain" startAt="11"/>
            </a:pPr>
            <a:r>
              <a:rPr lang="en-US" altLang="ko-KR" sz="1400" b="1" dirty="0">
                <a:latin typeface="+mj-ea"/>
                <a:ea typeface="+mj-ea"/>
              </a:rPr>
              <a:t>Coupled Model Off/On Toggle : Button to view only coupled nodes in the Node List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1928C4-796C-124A-50BA-D59621AEEB0C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3">
            <a:extLst>
              <a:ext uri="{FF2B5EF4-FFF2-40B4-BE49-F238E27FC236}">
                <a16:creationId xmlns:a16="http://schemas.microsoft.com/office/drawing/2014/main" id="{A1256B66-7406-A979-1046-8EB0BEE0E32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16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9" name="슬라이드 번호 개체 틀 3">
            <a:extLst>
              <a:ext uri="{FF2B5EF4-FFF2-40B4-BE49-F238E27FC236}">
                <a16:creationId xmlns:a16="http://schemas.microsoft.com/office/drawing/2014/main" id="{5FF1208D-B8AA-2BF8-C0F3-359EB54A4A10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16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59" name="그림 158">
            <a:extLst>
              <a:ext uri="{FF2B5EF4-FFF2-40B4-BE49-F238E27FC236}">
                <a16:creationId xmlns:a16="http://schemas.microsoft.com/office/drawing/2014/main" id="{61D2D787-298E-4FCE-BC1D-A3D968A488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08" y="4793294"/>
            <a:ext cx="11174384" cy="1505160"/>
          </a:xfrm>
          <a:prstGeom prst="rect">
            <a:avLst/>
          </a:prstGeom>
        </p:spPr>
      </p:pic>
      <p:sp>
        <p:nvSpPr>
          <p:cNvPr id="160" name="슬라이드 번호 개체 틀 3">
            <a:extLst>
              <a:ext uri="{FF2B5EF4-FFF2-40B4-BE49-F238E27FC236}">
                <a16:creationId xmlns:a16="http://schemas.microsoft.com/office/drawing/2014/main" id="{5E6CC3BE-16E3-48E3-B03D-259D8C808648}"/>
              </a:ext>
            </a:extLst>
          </p:cNvPr>
          <p:cNvSpPr txBox="1">
            <a:spLocks/>
          </p:cNvSpPr>
          <p:nvPr/>
        </p:nvSpPr>
        <p:spPr>
          <a:xfrm>
            <a:off x="3922571" y="5854548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16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1" name="그룹 160">
            <a:extLst>
              <a:ext uri="{FF2B5EF4-FFF2-40B4-BE49-F238E27FC236}">
                <a16:creationId xmlns:a16="http://schemas.microsoft.com/office/drawing/2014/main" id="{AA09D22A-C51B-47C2-B403-64E35FA10612}"/>
              </a:ext>
            </a:extLst>
          </p:cNvPr>
          <p:cNvGrpSpPr/>
          <p:nvPr/>
        </p:nvGrpSpPr>
        <p:grpSpPr>
          <a:xfrm>
            <a:off x="1179651" y="4807832"/>
            <a:ext cx="288862" cy="307777"/>
            <a:chOff x="4660385" y="3589101"/>
            <a:chExt cx="288862" cy="307777"/>
          </a:xfrm>
        </p:grpSpPr>
        <p:sp>
          <p:nvSpPr>
            <p:cNvPr id="162" name="타원 161">
              <a:extLst>
                <a:ext uri="{FF2B5EF4-FFF2-40B4-BE49-F238E27FC236}">
                  <a16:creationId xmlns:a16="http://schemas.microsoft.com/office/drawing/2014/main" id="{03B283FF-5D8F-47AF-8B70-68F0A95621D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3" name="직사각형 162">
              <a:extLst>
                <a:ext uri="{FF2B5EF4-FFF2-40B4-BE49-F238E27FC236}">
                  <a16:creationId xmlns:a16="http://schemas.microsoft.com/office/drawing/2014/main" id="{FAD64B46-E062-4B71-A1F3-D7BC0567A974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164" name="직사각형 163">
            <a:extLst>
              <a:ext uri="{FF2B5EF4-FFF2-40B4-BE49-F238E27FC236}">
                <a16:creationId xmlns:a16="http://schemas.microsoft.com/office/drawing/2014/main" id="{2B241743-8C19-4E9A-B9A1-583E2E5387A8}"/>
              </a:ext>
            </a:extLst>
          </p:cNvPr>
          <p:cNvSpPr/>
          <p:nvPr/>
        </p:nvSpPr>
        <p:spPr>
          <a:xfrm>
            <a:off x="5037106" y="4760758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165" name="그룹 164">
            <a:extLst>
              <a:ext uri="{FF2B5EF4-FFF2-40B4-BE49-F238E27FC236}">
                <a16:creationId xmlns:a16="http://schemas.microsoft.com/office/drawing/2014/main" id="{253776EE-9F35-49AD-8DB1-B33CA9E8B157}"/>
              </a:ext>
            </a:extLst>
          </p:cNvPr>
          <p:cNvGrpSpPr/>
          <p:nvPr/>
        </p:nvGrpSpPr>
        <p:grpSpPr>
          <a:xfrm>
            <a:off x="599279" y="6019029"/>
            <a:ext cx="288862" cy="307777"/>
            <a:chOff x="4660385" y="3589101"/>
            <a:chExt cx="288862" cy="307777"/>
          </a:xfrm>
        </p:grpSpPr>
        <p:sp>
          <p:nvSpPr>
            <p:cNvPr id="166" name="타원 165">
              <a:extLst>
                <a:ext uri="{FF2B5EF4-FFF2-40B4-BE49-F238E27FC236}">
                  <a16:creationId xmlns:a16="http://schemas.microsoft.com/office/drawing/2014/main" id="{E9CF3BB5-341E-4AC8-B0F6-0BD7BE84C358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7" name="직사각형 166">
              <a:extLst>
                <a:ext uri="{FF2B5EF4-FFF2-40B4-BE49-F238E27FC236}">
                  <a16:creationId xmlns:a16="http://schemas.microsoft.com/office/drawing/2014/main" id="{A3243249-37BA-4D91-9F05-B562E752C96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68" name="그룹 167">
            <a:extLst>
              <a:ext uri="{FF2B5EF4-FFF2-40B4-BE49-F238E27FC236}">
                <a16:creationId xmlns:a16="http://schemas.microsoft.com/office/drawing/2014/main" id="{7E785AEE-8525-4739-9AF2-788A3463D9BE}"/>
              </a:ext>
            </a:extLst>
          </p:cNvPr>
          <p:cNvGrpSpPr/>
          <p:nvPr/>
        </p:nvGrpSpPr>
        <p:grpSpPr>
          <a:xfrm>
            <a:off x="1041164" y="6019028"/>
            <a:ext cx="288862" cy="307777"/>
            <a:chOff x="4660385" y="3589101"/>
            <a:chExt cx="288862" cy="307777"/>
          </a:xfrm>
        </p:grpSpPr>
        <p:sp>
          <p:nvSpPr>
            <p:cNvPr id="169" name="타원 168">
              <a:extLst>
                <a:ext uri="{FF2B5EF4-FFF2-40B4-BE49-F238E27FC236}">
                  <a16:creationId xmlns:a16="http://schemas.microsoft.com/office/drawing/2014/main" id="{57685AF6-235B-46BA-B3BF-90FC4CE847E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0" name="직사각형 169">
              <a:extLst>
                <a:ext uri="{FF2B5EF4-FFF2-40B4-BE49-F238E27FC236}">
                  <a16:creationId xmlns:a16="http://schemas.microsoft.com/office/drawing/2014/main" id="{D9FD8267-BBBE-4AAB-BE10-B31D056D798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grpSp>
        <p:nvGrpSpPr>
          <p:cNvPr id="171" name="그룹 170">
            <a:extLst>
              <a:ext uri="{FF2B5EF4-FFF2-40B4-BE49-F238E27FC236}">
                <a16:creationId xmlns:a16="http://schemas.microsoft.com/office/drawing/2014/main" id="{AC2D64E5-6356-48F0-8B8D-878E54AE97E5}"/>
              </a:ext>
            </a:extLst>
          </p:cNvPr>
          <p:cNvGrpSpPr/>
          <p:nvPr/>
        </p:nvGrpSpPr>
        <p:grpSpPr>
          <a:xfrm>
            <a:off x="1486599" y="6017781"/>
            <a:ext cx="288862" cy="307777"/>
            <a:chOff x="4660385" y="3589101"/>
            <a:chExt cx="288862" cy="307777"/>
          </a:xfrm>
        </p:grpSpPr>
        <p:sp>
          <p:nvSpPr>
            <p:cNvPr id="172" name="타원 171">
              <a:extLst>
                <a:ext uri="{FF2B5EF4-FFF2-40B4-BE49-F238E27FC236}">
                  <a16:creationId xmlns:a16="http://schemas.microsoft.com/office/drawing/2014/main" id="{0F367343-42FB-413F-A8DA-191C50785D7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73" name="직사각형 172">
              <a:extLst>
                <a:ext uri="{FF2B5EF4-FFF2-40B4-BE49-F238E27FC236}">
                  <a16:creationId xmlns:a16="http://schemas.microsoft.com/office/drawing/2014/main" id="{E40FFFB4-6579-422E-8474-2B6BE034FBDC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grpSp>
        <p:nvGrpSpPr>
          <p:cNvPr id="174" name="그룹 173">
            <a:extLst>
              <a:ext uri="{FF2B5EF4-FFF2-40B4-BE49-F238E27FC236}">
                <a16:creationId xmlns:a16="http://schemas.microsoft.com/office/drawing/2014/main" id="{D1E764A5-2BD5-4695-B513-B54C1B3F6643}"/>
              </a:ext>
            </a:extLst>
          </p:cNvPr>
          <p:cNvGrpSpPr/>
          <p:nvPr/>
        </p:nvGrpSpPr>
        <p:grpSpPr>
          <a:xfrm>
            <a:off x="1979626" y="6019368"/>
            <a:ext cx="288862" cy="307777"/>
            <a:chOff x="4660384" y="3589101"/>
            <a:chExt cx="288862" cy="307777"/>
          </a:xfrm>
        </p:grpSpPr>
        <p:sp>
          <p:nvSpPr>
            <p:cNvPr id="175" name="타원 174">
              <a:extLst>
                <a:ext uri="{FF2B5EF4-FFF2-40B4-BE49-F238E27FC236}">
                  <a16:creationId xmlns:a16="http://schemas.microsoft.com/office/drawing/2014/main" id="{4503ACC0-4DD5-4113-A84D-3384FF7004A0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6" name="직사각형 175">
              <a:extLst>
                <a:ext uri="{FF2B5EF4-FFF2-40B4-BE49-F238E27FC236}">
                  <a16:creationId xmlns:a16="http://schemas.microsoft.com/office/drawing/2014/main" id="{6F1FDD53-9F06-44A4-852E-3C0384CC1BE6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5</a:t>
              </a:r>
              <a:endParaRPr lang="ko-KR" altLang="en-US" sz="1400" dirty="0"/>
            </a:p>
          </p:txBody>
        </p:sp>
      </p:grpSp>
      <p:grpSp>
        <p:nvGrpSpPr>
          <p:cNvPr id="177" name="그룹 176">
            <a:extLst>
              <a:ext uri="{FF2B5EF4-FFF2-40B4-BE49-F238E27FC236}">
                <a16:creationId xmlns:a16="http://schemas.microsoft.com/office/drawing/2014/main" id="{5A8DDEA5-A02F-4E94-A828-D2735CECD0D0}"/>
              </a:ext>
            </a:extLst>
          </p:cNvPr>
          <p:cNvGrpSpPr/>
          <p:nvPr/>
        </p:nvGrpSpPr>
        <p:grpSpPr>
          <a:xfrm>
            <a:off x="2616524" y="6019368"/>
            <a:ext cx="288862" cy="307777"/>
            <a:chOff x="4660385" y="3589101"/>
            <a:chExt cx="288862" cy="307777"/>
          </a:xfrm>
        </p:grpSpPr>
        <p:sp>
          <p:nvSpPr>
            <p:cNvPr id="178" name="타원 177">
              <a:extLst>
                <a:ext uri="{FF2B5EF4-FFF2-40B4-BE49-F238E27FC236}">
                  <a16:creationId xmlns:a16="http://schemas.microsoft.com/office/drawing/2014/main" id="{9F0AFB78-DE6C-4051-AAF1-BC42715AFD5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9" name="직사각형 178">
              <a:extLst>
                <a:ext uri="{FF2B5EF4-FFF2-40B4-BE49-F238E27FC236}">
                  <a16:creationId xmlns:a16="http://schemas.microsoft.com/office/drawing/2014/main" id="{0C1841AB-839D-485B-B17D-CEEA673C281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6</a:t>
              </a:r>
              <a:endParaRPr lang="ko-KR" altLang="en-US" sz="1400" dirty="0"/>
            </a:p>
          </p:txBody>
        </p:sp>
      </p:grpSp>
      <p:grpSp>
        <p:nvGrpSpPr>
          <p:cNvPr id="180" name="그룹 179">
            <a:extLst>
              <a:ext uri="{FF2B5EF4-FFF2-40B4-BE49-F238E27FC236}">
                <a16:creationId xmlns:a16="http://schemas.microsoft.com/office/drawing/2014/main" id="{6F2C5CD5-27D3-4A78-80B6-85BA4AE98E37}"/>
              </a:ext>
            </a:extLst>
          </p:cNvPr>
          <p:cNvGrpSpPr/>
          <p:nvPr/>
        </p:nvGrpSpPr>
        <p:grpSpPr>
          <a:xfrm>
            <a:off x="3362567" y="6019368"/>
            <a:ext cx="288862" cy="307777"/>
            <a:chOff x="4660384" y="3589101"/>
            <a:chExt cx="288862" cy="307777"/>
          </a:xfrm>
        </p:grpSpPr>
        <p:sp>
          <p:nvSpPr>
            <p:cNvPr id="181" name="타원 180">
              <a:extLst>
                <a:ext uri="{FF2B5EF4-FFF2-40B4-BE49-F238E27FC236}">
                  <a16:creationId xmlns:a16="http://schemas.microsoft.com/office/drawing/2014/main" id="{989A9629-B3B7-4F7F-9821-B752442A9D0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2" name="직사각형 181">
              <a:extLst>
                <a:ext uri="{FF2B5EF4-FFF2-40B4-BE49-F238E27FC236}">
                  <a16:creationId xmlns:a16="http://schemas.microsoft.com/office/drawing/2014/main" id="{5BC26A3E-C3AA-429B-9009-771DD61A2701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7</a:t>
              </a:r>
              <a:endParaRPr lang="ko-KR" altLang="en-US" sz="1400" dirty="0"/>
            </a:p>
          </p:txBody>
        </p:sp>
      </p:grpSp>
      <p:grpSp>
        <p:nvGrpSpPr>
          <p:cNvPr id="183" name="그룹 182">
            <a:extLst>
              <a:ext uri="{FF2B5EF4-FFF2-40B4-BE49-F238E27FC236}">
                <a16:creationId xmlns:a16="http://schemas.microsoft.com/office/drawing/2014/main" id="{056C404A-5884-4034-95D3-3CB95D35BA1E}"/>
              </a:ext>
            </a:extLst>
          </p:cNvPr>
          <p:cNvGrpSpPr/>
          <p:nvPr/>
        </p:nvGrpSpPr>
        <p:grpSpPr>
          <a:xfrm>
            <a:off x="4066733" y="6019368"/>
            <a:ext cx="288862" cy="307777"/>
            <a:chOff x="4660384" y="3589101"/>
            <a:chExt cx="288862" cy="307777"/>
          </a:xfrm>
        </p:grpSpPr>
        <p:sp>
          <p:nvSpPr>
            <p:cNvPr id="184" name="타원 183">
              <a:extLst>
                <a:ext uri="{FF2B5EF4-FFF2-40B4-BE49-F238E27FC236}">
                  <a16:creationId xmlns:a16="http://schemas.microsoft.com/office/drawing/2014/main" id="{A982BC9E-A20F-4E37-93BA-F5881D9A228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5" name="직사각형 184">
              <a:extLst>
                <a:ext uri="{FF2B5EF4-FFF2-40B4-BE49-F238E27FC236}">
                  <a16:creationId xmlns:a16="http://schemas.microsoft.com/office/drawing/2014/main" id="{C82D3AA7-2077-46FF-BA39-8CAE0A7CCCEE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8</a:t>
              </a:r>
              <a:endParaRPr lang="ko-KR" altLang="en-US" sz="1400" dirty="0"/>
            </a:p>
          </p:txBody>
        </p:sp>
      </p:grpSp>
      <p:grpSp>
        <p:nvGrpSpPr>
          <p:cNvPr id="186" name="그룹 185">
            <a:extLst>
              <a:ext uri="{FF2B5EF4-FFF2-40B4-BE49-F238E27FC236}">
                <a16:creationId xmlns:a16="http://schemas.microsoft.com/office/drawing/2014/main" id="{543C675C-69A1-4E89-AA4B-7D3A4A91AFF9}"/>
              </a:ext>
            </a:extLst>
          </p:cNvPr>
          <p:cNvGrpSpPr/>
          <p:nvPr/>
        </p:nvGrpSpPr>
        <p:grpSpPr>
          <a:xfrm>
            <a:off x="4847499" y="6019368"/>
            <a:ext cx="288862" cy="307777"/>
            <a:chOff x="4660384" y="3589101"/>
            <a:chExt cx="288862" cy="307777"/>
          </a:xfrm>
        </p:grpSpPr>
        <p:sp>
          <p:nvSpPr>
            <p:cNvPr id="187" name="타원 186">
              <a:extLst>
                <a:ext uri="{FF2B5EF4-FFF2-40B4-BE49-F238E27FC236}">
                  <a16:creationId xmlns:a16="http://schemas.microsoft.com/office/drawing/2014/main" id="{92B031E5-28BE-4337-9C23-40B0BA51AE3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8" name="직사각형 187">
              <a:extLst>
                <a:ext uri="{FF2B5EF4-FFF2-40B4-BE49-F238E27FC236}">
                  <a16:creationId xmlns:a16="http://schemas.microsoft.com/office/drawing/2014/main" id="{D1E75F39-9B60-423D-B66E-FF52CD7ED506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9</a:t>
              </a:r>
              <a:endParaRPr lang="ko-KR" altLang="en-US" sz="1400" dirty="0"/>
            </a:p>
          </p:txBody>
        </p:sp>
      </p:grpSp>
      <p:grpSp>
        <p:nvGrpSpPr>
          <p:cNvPr id="189" name="그룹 188">
            <a:extLst>
              <a:ext uri="{FF2B5EF4-FFF2-40B4-BE49-F238E27FC236}">
                <a16:creationId xmlns:a16="http://schemas.microsoft.com/office/drawing/2014/main" id="{D86B52D4-C933-48F4-A9E1-979AEC420351}"/>
              </a:ext>
            </a:extLst>
          </p:cNvPr>
          <p:cNvGrpSpPr/>
          <p:nvPr/>
        </p:nvGrpSpPr>
        <p:grpSpPr>
          <a:xfrm>
            <a:off x="5666225" y="6019368"/>
            <a:ext cx="393056" cy="307777"/>
            <a:chOff x="4608287" y="3589101"/>
            <a:chExt cx="393056" cy="307777"/>
          </a:xfrm>
        </p:grpSpPr>
        <p:sp>
          <p:nvSpPr>
            <p:cNvPr id="190" name="타원 189">
              <a:extLst>
                <a:ext uri="{FF2B5EF4-FFF2-40B4-BE49-F238E27FC236}">
                  <a16:creationId xmlns:a16="http://schemas.microsoft.com/office/drawing/2014/main" id="{E425AEF0-1AB6-4DCA-9CE5-372B918EEC9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1" name="직사각형 190">
              <a:extLst>
                <a:ext uri="{FF2B5EF4-FFF2-40B4-BE49-F238E27FC236}">
                  <a16:creationId xmlns:a16="http://schemas.microsoft.com/office/drawing/2014/main" id="{4C056C1B-A0F1-46CE-8177-CD509A75C9F1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10</a:t>
              </a:r>
              <a:endParaRPr lang="ko-KR" altLang="en-US" sz="1400" dirty="0"/>
            </a:p>
          </p:txBody>
        </p:sp>
      </p:grpSp>
      <p:grpSp>
        <p:nvGrpSpPr>
          <p:cNvPr id="192" name="그룹 191">
            <a:extLst>
              <a:ext uri="{FF2B5EF4-FFF2-40B4-BE49-F238E27FC236}">
                <a16:creationId xmlns:a16="http://schemas.microsoft.com/office/drawing/2014/main" id="{F4EB76B5-A30E-479C-873F-2A0B4209FCA1}"/>
              </a:ext>
            </a:extLst>
          </p:cNvPr>
          <p:cNvGrpSpPr/>
          <p:nvPr/>
        </p:nvGrpSpPr>
        <p:grpSpPr>
          <a:xfrm>
            <a:off x="6434679" y="6019028"/>
            <a:ext cx="393056" cy="307777"/>
            <a:chOff x="4608287" y="3589101"/>
            <a:chExt cx="393056" cy="307777"/>
          </a:xfrm>
        </p:grpSpPr>
        <p:sp>
          <p:nvSpPr>
            <p:cNvPr id="193" name="타원 192">
              <a:extLst>
                <a:ext uri="{FF2B5EF4-FFF2-40B4-BE49-F238E27FC236}">
                  <a16:creationId xmlns:a16="http://schemas.microsoft.com/office/drawing/2014/main" id="{09A064B7-D5C6-4901-B055-489BB48D4E3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4" name="직사각형 193">
              <a:extLst>
                <a:ext uri="{FF2B5EF4-FFF2-40B4-BE49-F238E27FC236}">
                  <a16:creationId xmlns:a16="http://schemas.microsoft.com/office/drawing/2014/main" id="{84E19D1A-ECFB-47C7-BF4D-8CDB2EB5C87D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11</a:t>
              </a:r>
              <a:endParaRPr lang="ko-KR" altLang="en-US" sz="1400" dirty="0"/>
            </a:p>
          </p:txBody>
        </p:sp>
      </p:grpSp>
      <p:grpSp>
        <p:nvGrpSpPr>
          <p:cNvPr id="195" name="그룹 194">
            <a:extLst>
              <a:ext uri="{FF2B5EF4-FFF2-40B4-BE49-F238E27FC236}">
                <a16:creationId xmlns:a16="http://schemas.microsoft.com/office/drawing/2014/main" id="{8C8F6FA5-17CC-4124-88B5-C127A2C97F88}"/>
              </a:ext>
            </a:extLst>
          </p:cNvPr>
          <p:cNvGrpSpPr/>
          <p:nvPr/>
        </p:nvGrpSpPr>
        <p:grpSpPr>
          <a:xfrm>
            <a:off x="7103601" y="6019030"/>
            <a:ext cx="393056" cy="307777"/>
            <a:chOff x="4608287" y="3589101"/>
            <a:chExt cx="393056" cy="307777"/>
          </a:xfrm>
        </p:grpSpPr>
        <p:sp>
          <p:nvSpPr>
            <p:cNvPr id="196" name="타원 195">
              <a:extLst>
                <a:ext uri="{FF2B5EF4-FFF2-40B4-BE49-F238E27FC236}">
                  <a16:creationId xmlns:a16="http://schemas.microsoft.com/office/drawing/2014/main" id="{94EE951D-18B4-40F2-B677-73FDFFE066D2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7" name="직사각형 196">
              <a:extLst>
                <a:ext uri="{FF2B5EF4-FFF2-40B4-BE49-F238E27FC236}">
                  <a16:creationId xmlns:a16="http://schemas.microsoft.com/office/drawing/2014/main" id="{15E4B5C2-F729-4C32-86AB-C84C89137887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12</a:t>
              </a:r>
              <a:endParaRPr lang="ko-KR" altLang="en-US" sz="1400" dirty="0"/>
            </a:p>
          </p:txBody>
        </p:sp>
      </p:grpSp>
      <p:grpSp>
        <p:nvGrpSpPr>
          <p:cNvPr id="198" name="그룹 197">
            <a:extLst>
              <a:ext uri="{FF2B5EF4-FFF2-40B4-BE49-F238E27FC236}">
                <a16:creationId xmlns:a16="http://schemas.microsoft.com/office/drawing/2014/main" id="{ED7AC88A-E567-4339-ACD5-D373FA549742}"/>
              </a:ext>
            </a:extLst>
          </p:cNvPr>
          <p:cNvGrpSpPr/>
          <p:nvPr/>
        </p:nvGrpSpPr>
        <p:grpSpPr>
          <a:xfrm>
            <a:off x="7817829" y="6018450"/>
            <a:ext cx="393056" cy="307777"/>
            <a:chOff x="4608287" y="3589101"/>
            <a:chExt cx="393056" cy="307777"/>
          </a:xfrm>
        </p:grpSpPr>
        <p:sp>
          <p:nvSpPr>
            <p:cNvPr id="199" name="타원 198">
              <a:extLst>
                <a:ext uri="{FF2B5EF4-FFF2-40B4-BE49-F238E27FC236}">
                  <a16:creationId xmlns:a16="http://schemas.microsoft.com/office/drawing/2014/main" id="{1B8DFC45-B18E-487C-88B0-562EB6F8403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0" name="직사각형 199">
              <a:extLst>
                <a:ext uri="{FF2B5EF4-FFF2-40B4-BE49-F238E27FC236}">
                  <a16:creationId xmlns:a16="http://schemas.microsoft.com/office/drawing/2014/main" id="{D80731A3-F8E1-4D32-B2F9-CE52DB651662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13</a:t>
              </a:r>
              <a:endParaRPr lang="ko-KR" altLang="en-US" sz="1400" dirty="0"/>
            </a:p>
          </p:txBody>
        </p:sp>
      </p:grpSp>
      <p:sp>
        <p:nvSpPr>
          <p:cNvPr id="201" name="슬라이드 번호 개체 틀 3">
            <a:extLst>
              <a:ext uri="{FF2B5EF4-FFF2-40B4-BE49-F238E27FC236}">
                <a16:creationId xmlns:a16="http://schemas.microsoft.com/office/drawing/2014/main" id="{6BC17A9B-4AD7-499C-9677-C0708EE05DA5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16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02" name="그룹 201">
            <a:extLst>
              <a:ext uri="{FF2B5EF4-FFF2-40B4-BE49-F238E27FC236}">
                <a16:creationId xmlns:a16="http://schemas.microsoft.com/office/drawing/2014/main" id="{3348B956-88D9-43BF-9C7E-A967901B259D}"/>
              </a:ext>
            </a:extLst>
          </p:cNvPr>
          <p:cNvGrpSpPr/>
          <p:nvPr/>
        </p:nvGrpSpPr>
        <p:grpSpPr>
          <a:xfrm>
            <a:off x="8544221" y="6017780"/>
            <a:ext cx="393056" cy="307777"/>
            <a:chOff x="4608287" y="3589101"/>
            <a:chExt cx="393056" cy="307777"/>
          </a:xfrm>
        </p:grpSpPr>
        <p:sp>
          <p:nvSpPr>
            <p:cNvPr id="203" name="타원 202">
              <a:extLst>
                <a:ext uri="{FF2B5EF4-FFF2-40B4-BE49-F238E27FC236}">
                  <a16:creationId xmlns:a16="http://schemas.microsoft.com/office/drawing/2014/main" id="{19099F65-411A-4843-A783-00FF30F4FAA8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4" name="직사각형 203">
              <a:extLst>
                <a:ext uri="{FF2B5EF4-FFF2-40B4-BE49-F238E27FC236}">
                  <a16:creationId xmlns:a16="http://schemas.microsoft.com/office/drawing/2014/main" id="{951D5487-45B4-4CE3-8A69-FCC899E5C51A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14</a:t>
              </a:r>
              <a:endParaRPr lang="ko-KR" altLang="en-US" sz="1400" dirty="0"/>
            </a:p>
          </p:txBody>
        </p:sp>
      </p:grpSp>
      <p:grpSp>
        <p:nvGrpSpPr>
          <p:cNvPr id="205" name="그룹 204">
            <a:extLst>
              <a:ext uri="{FF2B5EF4-FFF2-40B4-BE49-F238E27FC236}">
                <a16:creationId xmlns:a16="http://schemas.microsoft.com/office/drawing/2014/main" id="{9126B822-407C-4C33-856E-CA41DA63FDEE}"/>
              </a:ext>
            </a:extLst>
          </p:cNvPr>
          <p:cNvGrpSpPr/>
          <p:nvPr/>
        </p:nvGrpSpPr>
        <p:grpSpPr>
          <a:xfrm>
            <a:off x="9231875" y="6017779"/>
            <a:ext cx="393056" cy="307777"/>
            <a:chOff x="4608287" y="3589101"/>
            <a:chExt cx="393056" cy="307777"/>
          </a:xfrm>
        </p:grpSpPr>
        <p:sp>
          <p:nvSpPr>
            <p:cNvPr id="206" name="타원 205">
              <a:extLst>
                <a:ext uri="{FF2B5EF4-FFF2-40B4-BE49-F238E27FC236}">
                  <a16:creationId xmlns:a16="http://schemas.microsoft.com/office/drawing/2014/main" id="{3576642A-BFCE-4722-BAD3-D11A80066500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7" name="직사각형 206">
              <a:extLst>
                <a:ext uri="{FF2B5EF4-FFF2-40B4-BE49-F238E27FC236}">
                  <a16:creationId xmlns:a16="http://schemas.microsoft.com/office/drawing/2014/main" id="{FB5B8711-A1BE-4302-9D54-D48451FE7DCB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15</a:t>
              </a:r>
              <a:endParaRPr lang="ko-KR" altLang="en-US" sz="1400" dirty="0"/>
            </a:p>
          </p:txBody>
        </p:sp>
      </p:grpSp>
      <p:grpSp>
        <p:nvGrpSpPr>
          <p:cNvPr id="208" name="그룹 207">
            <a:extLst>
              <a:ext uri="{FF2B5EF4-FFF2-40B4-BE49-F238E27FC236}">
                <a16:creationId xmlns:a16="http://schemas.microsoft.com/office/drawing/2014/main" id="{CB6721D0-04A3-4903-804D-8E08B5D37A64}"/>
              </a:ext>
            </a:extLst>
          </p:cNvPr>
          <p:cNvGrpSpPr/>
          <p:nvPr/>
        </p:nvGrpSpPr>
        <p:grpSpPr>
          <a:xfrm>
            <a:off x="10324075" y="5115609"/>
            <a:ext cx="393056" cy="307777"/>
            <a:chOff x="4608287" y="3589101"/>
            <a:chExt cx="393056" cy="307777"/>
          </a:xfrm>
        </p:grpSpPr>
        <p:sp>
          <p:nvSpPr>
            <p:cNvPr id="209" name="타원 208">
              <a:extLst>
                <a:ext uri="{FF2B5EF4-FFF2-40B4-BE49-F238E27FC236}">
                  <a16:creationId xmlns:a16="http://schemas.microsoft.com/office/drawing/2014/main" id="{6BD11EC2-FC8C-486B-8E66-7A1A5061060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0" name="직사각형 209">
              <a:extLst>
                <a:ext uri="{FF2B5EF4-FFF2-40B4-BE49-F238E27FC236}">
                  <a16:creationId xmlns:a16="http://schemas.microsoft.com/office/drawing/2014/main" id="{A2EA4674-369E-404F-8A57-0AEBCEBED1A3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16</a:t>
              </a:r>
              <a:endParaRPr lang="ko-KR" altLang="en-US" sz="1400" dirty="0"/>
            </a:p>
          </p:txBody>
        </p:sp>
      </p:grpSp>
      <p:grpSp>
        <p:nvGrpSpPr>
          <p:cNvPr id="211" name="그룹 210">
            <a:extLst>
              <a:ext uri="{FF2B5EF4-FFF2-40B4-BE49-F238E27FC236}">
                <a16:creationId xmlns:a16="http://schemas.microsoft.com/office/drawing/2014/main" id="{ED3E302B-7518-4EE8-B6E7-0C204120408E}"/>
              </a:ext>
            </a:extLst>
          </p:cNvPr>
          <p:cNvGrpSpPr/>
          <p:nvPr/>
        </p:nvGrpSpPr>
        <p:grpSpPr>
          <a:xfrm>
            <a:off x="10324075" y="5989417"/>
            <a:ext cx="393056" cy="307777"/>
            <a:chOff x="4608287" y="3589101"/>
            <a:chExt cx="393056" cy="307777"/>
          </a:xfrm>
        </p:grpSpPr>
        <p:sp>
          <p:nvSpPr>
            <p:cNvPr id="212" name="타원 211">
              <a:extLst>
                <a:ext uri="{FF2B5EF4-FFF2-40B4-BE49-F238E27FC236}">
                  <a16:creationId xmlns:a16="http://schemas.microsoft.com/office/drawing/2014/main" id="{3BD41A7D-BCD6-4CBF-B02E-AFA8EA1CE04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3" name="직사각형 212">
              <a:extLst>
                <a:ext uri="{FF2B5EF4-FFF2-40B4-BE49-F238E27FC236}">
                  <a16:creationId xmlns:a16="http://schemas.microsoft.com/office/drawing/2014/main" id="{4DC4051C-4938-4D8C-87B1-C1945A45BB23}"/>
                </a:ext>
              </a:extLst>
            </p:cNvPr>
            <p:cNvSpPr/>
            <p:nvPr/>
          </p:nvSpPr>
          <p:spPr>
            <a:xfrm>
              <a:off x="4608287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17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4953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517C5BB4-2111-4D1B-AD0F-B19A1CABA0B0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Simulation-Related UI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679E88D-31F2-4E1E-8DB5-30B5C2FCA334}"/>
              </a:ext>
            </a:extLst>
          </p:cNvPr>
          <p:cNvSpPr/>
          <p:nvPr/>
        </p:nvSpPr>
        <p:spPr>
          <a:xfrm>
            <a:off x="952500" y="1411178"/>
            <a:ext cx="10718800" cy="3697872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Simulation Tab : Tab containing functions related to running simulations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Animation Off/On Toggle : Button to enable or disable animation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Animation Speed Spin/Bar : Spin control and scroll bar to adjust animation speed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Background Dark/Light Toggle : Button to switch the </a:t>
            </a:r>
            <a:r>
              <a:rPr lang="en-US" altLang="ko-KR" sz="1400" b="1" dirty="0" err="1">
                <a:latin typeface="+mj-ea"/>
                <a:ea typeface="+mj-ea"/>
              </a:rPr>
              <a:t>MainView</a:t>
            </a:r>
            <a:r>
              <a:rPr lang="en-US" altLang="ko-KR" sz="1400" b="1" dirty="0">
                <a:latin typeface="+mj-ea"/>
                <a:ea typeface="+mj-ea"/>
              </a:rPr>
              <a:t> display between dark and light modes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Auto Focusing Off/On Toggle : Button to enable or disable automatic tracking of the selected object every second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Production/MHS Toggle : Button to switch to Production or MHS mode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Run/Pause/Stop Button : Buttons to run, pause, or stop the simulation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Reserve Pause Button : Button to open the screen for scheduling a simulation pause time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Sim Start/End Time/Current Time Spin : Spin controls to set the simulation’s start and end times, and display the current simulation time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Acceleration Rate Spin : Spin control to adjust the current simulation acceleration rate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739A50-4051-4C3D-9DE4-48F312E027AB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  <p:pic>
        <p:nvPicPr>
          <p:cNvPr id="54" name="그림 53">
            <a:extLst>
              <a:ext uri="{FF2B5EF4-FFF2-40B4-BE49-F238E27FC236}">
                <a16:creationId xmlns:a16="http://schemas.microsoft.com/office/drawing/2014/main" id="{8255E85C-06F7-4838-9E32-2BFE8DCD1A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708" y="5038274"/>
            <a:ext cx="12192000" cy="1165681"/>
          </a:xfrm>
          <a:prstGeom prst="rect">
            <a:avLst/>
          </a:prstGeom>
        </p:spPr>
      </p:pic>
      <p:grpSp>
        <p:nvGrpSpPr>
          <p:cNvPr id="55" name="그룹 54">
            <a:extLst>
              <a:ext uri="{FF2B5EF4-FFF2-40B4-BE49-F238E27FC236}">
                <a16:creationId xmlns:a16="http://schemas.microsoft.com/office/drawing/2014/main" id="{ECC2B295-F1B1-4273-908F-46AE87E843D6}"/>
              </a:ext>
            </a:extLst>
          </p:cNvPr>
          <p:cNvGrpSpPr/>
          <p:nvPr/>
        </p:nvGrpSpPr>
        <p:grpSpPr>
          <a:xfrm>
            <a:off x="1068735" y="4946819"/>
            <a:ext cx="288862" cy="307777"/>
            <a:chOff x="4660385" y="3589101"/>
            <a:chExt cx="288862" cy="307777"/>
          </a:xfrm>
        </p:grpSpPr>
        <p:sp>
          <p:nvSpPr>
            <p:cNvPr id="56" name="타원 55">
              <a:extLst>
                <a:ext uri="{FF2B5EF4-FFF2-40B4-BE49-F238E27FC236}">
                  <a16:creationId xmlns:a16="http://schemas.microsoft.com/office/drawing/2014/main" id="{D6430900-806A-433A-8BE9-019D05A19028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460C3CBA-9216-48AD-939E-B472E9070CC9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AEF04221-A5F6-40CA-8D9E-0FF7F77BB793}"/>
              </a:ext>
            </a:extLst>
          </p:cNvPr>
          <p:cNvGrpSpPr/>
          <p:nvPr/>
        </p:nvGrpSpPr>
        <p:grpSpPr>
          <a:xfrm>
            <a:off x="5729" y="5194723"/>
            <a:ext cx="288862" cy="307777"/>
            <a:chOff x="4660385" y="3589101"/>
            <a:chExt cx="288862" cy="307777"/>
          </a:xfrm>
        </p:grpSpPr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CC7E32E2-A07E-426E-B8D2-7F11C379099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직사각형 59">
              <a:extLst>
                <a:ext uri="{FF2B5EF4-FFF2-40B4-BE49-F238E27FC236}">
                  <a16:creationId xmlns:a16="http://schemas.microsoft.com/office/drawing/2014/main" id="{F51640EB-AD4C-47E5-B650-A8192916955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3E2D6589-4B1A-4FBA-9F7A-125A6102F456}"/>
              </a:ext>
            </a:extLst>
          </p:cNvPr>
          <p:cNvGrpSpPr/>
          <p:nvPr/>
        </p:nvGrpSpPr>
        <p:grpSpPr>
          <a:xfrm>
            <a:off x="5584" y="5881461"/>
            <a:ext cx="288862" cy="307777"/>
            <a:chOff x="4660385" y="3589101"/>
            <a:chExt cx="288862" cy="307777"/>
          </a:xfrm>
        </p:grpSpPr>
        <p:sp>
          <p:nvSpPr>
            <p:cNvPr id="62" name="타원 61">
              <a:extLst>
                <a:ext uri="{FF2B5EF4-FFF2-40B4-BE49-F238E27FC236}">
                  <a16:creationId xmlns:a16="http://schemas.microsoft.com/office/drawing/2014/main" id="{9728DC0A-AAE0-428A-8122-F0828B1974D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직사각형 62">
              <a:extLst>
                <a:ext uri="{FF2B5EF4-FFF2-40B4-BE49-F238E27FC236}">
                  <a16:creationId xmlns:a16="http://schemas.microsoft.com/office/drawing/2014/main" id="{FBB22041-2D85-43EA-8560-8AEEA6D406E7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79D76765-9D0D-43A1-BF32-A503713B16F0}"/>
              </a:ext>
            </a:extLst>
          </p:cNvPr>
          <p:cNvGrpSpPr/>
          <p:nvPr/>
        </p:nvGrpSpPr>
        <p:grpSpPr>
          <a:xfrm>
            <a:off x="1610723" y="5278432"/>
            <a:ext cx="288862" cy="307777"/>
            <a:chOff x="4660385" y="3589101"/>
            <a:chExt cx="288862" cy="307777"/>
          </a:xfrm>
        </p:grpSpPr>
        <p:sp>
          <p:nvSpPr>
            <p:cNvPr id="65" name="타원 64">
              <a:extLst>
                <a:ext uri="{FF2B5EF4-FFF2-40B4-BE49-F238E27FC236}">
                  <a16:creationId xmlns:a16="http://schemas.microsoft.com/office/drawing/2014/main" id="{DED2445D-BC46-464C-B57A-CD3ADCA3755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66" name="직사각형 65">
              <a:extLst>
                <a:ext uri="{FF2B5EF4-FFF2-40B4-BE49-F238E27FC236}">
                  <a16:creationId xmlns:a16="http://schemas.microsoft.com/office/drawing/2014/main" id="{B3031C9C-98B8-4E85-82FE-AB0CEB3FA537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8686DCCE-F779-4E54-BE96-34A8B633A91E}"/>
              </a:ext>
            </a:extLst>
          </p:cNvPr>
          <p:cNvGrpSpPr/>
          <p:nvPr/>
        </p:nvGrpSpPr>
        <p:grpSpPr>
          <a:xfrm>
            <a:off x="1755503" y="5983812"/>
            <a:ext cx="288862" cy="307777"/>
            <a:chOff x="4660384" y="3589101"/>
            <a:chExt cx="288862" cy="307777"/>
          </a:xfrm>
        </p:grpSpPr>
        <p:sp>
          <p:nvSpPr>
            <p:cNvPr id="68" name="타원 67">
              <a:extLst>
                <a:ext uri="{FF2B5EF4-FFF2-40B4-BE49-F238E27FC236}">
                  <a16:creationId xmlns:a16="http://schemas.microsoft.com/office/drawing/2014/main" id="{790B6FC1-9C43-49BD-9ED4-979CA894DA1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직사각형 68">
              <a:extLst>
                <a:ext uri="{FF2B5EF4-FFF2-40B4-BE49-F238E27FC236}">
                  <a16:creationId xmlns:a16="http://schemas.microsoft.com/office/drawing/2014/main" id="{4E90E415-BD69-4865-B9B5-418C9183AD63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5</a:t>
              </a:r>
              <a:endParaRPr lang="ko-KR" altLang="en-US" sz="1400" dirty="0"/>
            </a:p>
          </p:txBody>
        </p:sp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52749ADD-0064-4612-B59C-D3074D1F9BA1}"/>
              </a:ext>
            </a:extLst>
          </p:cNvPr>
          <p:cNvGrpSpPr/>
          <p:nvPr/>
        </p:nvGrpSpPr>
        <p:grpSpPr>
          <a:xfrm>
            <a:off x="3172293" y="6061568"/>
            <a:ext cx="288862" cy="307777"/>
            <a:chOff x="4660385" y="3589101"/>
            <a:chExt cx="288862" cy="307777"/>
          </a:xfrm>
        </p:grpSpPr>
        <p:sp>
          <p:nvSpPr>
            <p:cNvPr id="71" name="타원 70">
              <a:extLst>
                <a:ext uri="{FF2B5EF4-FFF2-40B4-BE49-F238E27FC236}">
                  <a16:creationId xmlns:a16="http://schemas.microsoft.com/office/drawing/2014/main" id="{F4CBD306-ABB4-4FF4-9209-A3D9A1B47F1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직사각형 71">
              <a:extLst>
                <a:ext uri="{FF2B5EF4-FFF2-40B4-BE49-F238E27FC236}">
                  <a16:creationId xmlns:a16="http://schemas.microsoft.com/office/drawing/2014/main" id="{6FCE27E9-760A-455D-B64B-C6CE9B533625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6</a:t>
              </a:r>
              <a:endParaRPr lang="ko-KR" altLang="en-US" sz="1400" dirty="0"/>
            </a:p>
          </p:txBody>
        </p:sp>
      </p:grp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CE741ABF-1106-4290-9844-BA9A2D57E82A}"/>
              </a:ext>
            </a:extLst>
          </p:cNvPr>
          <p:cNvGrpSpPr/>
          <p:nvPr/>
        </p:nvGrpSpPr>
        <p:grpSpPr>
          <a:xfrm>
            <a:off x="3980503" y="6060722"/>
            <a:ext cx="288862" cy="307777"/>
            <a:chOff x="4660384" y="3589101"/>
            <a:chExt cx="288862" cy="307777"/>
          </a:xfrm>
        </p:grpSpPr>
        <p:sp>
          <p:nvSpPr>
            <p:cNvPr id="74" name="타원 73">
              <a:extLst>
                <a:ext uri="{FF2B5EF4-FFF2-40B4-BE49-F238E27FC236}">
                  <a16:creationId xmlns:a16="http://schemas.microsoft.com/office/drawing/2014/main" id="{CB723964-F199-4C13-9F6D-6B2BE3AC078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직사각형 74">
              <a:extLst>
                <a:ext uri="{FF2B5EF4-FFF2-40B4-BE49-F238E27FC236}">
                  <a16:creationId xmlns:a16="http://schemas.microsoft.com/office/drawing/2014/main" id="{EA9A64D2-DF12-47A3-9A07-4A98D13B3B10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7</a:t>
              </a:r>
              <a:endParaRPr lang="ko-KR" altLang="en-US" sz="1400" dirty="0"/>
            </a:p>
          </p:txBody>
        </p:sp>
      </p:grpSp>
      <p:grpSp>
        <p:nvGrpSpPr>
          <p:cNvPr id="76" name="그룹 75">
            <a:extLst>
              <a:ext uri="{FF2B5EF4-FFF2-40B4-BE49-F238E27FC236}">
                <a16:creationId xmlns:a16="http://schemas.microsoft.com/office/drawing/2014/main" id="{19A9FC7E-D781-4471-8B96-9E4024C788AA}"/>
              </a:ext>
            </a:extLst>
          </p:cNvPr>
          <p:cNvGrpSpPr/>
          <p:nvPr/>
        </p:nvGrpSpPr>
        <p:grpSpPr>
          <a:xfrm>
            <a:off x="4344432" y="6060721"/>
            <a:ext cx="288862" cy="307777"/>
            <a:chOff x="4660384" y="3589101"/>
            <a:chExt cx="288862" cy="307777"/>
          </a:xfrm>
        </p:grpSpPr>
        <p:sp>
          <p:nvSpPr>
            <p:cNvPr id="77" name="타원 76">
              <a:extLst>
                <a:ext uri="{FF2B5EF4-FFF2-40B4-BE49-F238E27FC236}">
                  <a16:creationId xmlns:a16="http://schemas.microsoft.com/office/drawing/2014/main" id="{137CFF2E-140F-422D-83BD-BF3BBCFECB4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직사각형 77">
              <a:extLst>
                <a:ext uri="{FF2B5EF4-FFF2-40B4-BE49-F238E27FC236}">
                  <a16:creationId xmlns:a16="http://schemas.microsoft.com/office/drawing/2014/main" id="{2296CA43-D04E-4B9D-BA23-BED4FCC0D6BB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8</a:t>
              </a:r>
              <a:endParaRPr lang="ko-KR" altLang="en-US" sz="1400" dirty="0"/>
            </a:p>
          </p:txBody>
        </p:sp>
      </p:grp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AF91804E-40F7-4541-949D-1B91B9536DEC}"/>
              </a:ext>
            </a:extLst>
          </p:cNvPr>
          <p:cNvGrpSpPr/>
          <p:nvPr/>
        </p:nvGrpSpPr>
        <p:grpSpPr>
          <a:xfrm>
            <a:off x="4827696" y="5180217"/>
            <a:ext cx="288862" cy="307777"/>
            <a:chOff x="4660383" y="3589101"/>
            <a:chExt cx="288862" cy="307777"/>
          </a:xfrm>
        </p:grpSpPr>
        <p:sp>
          <p:nvSpPr>
            <p:cNvPr id="80" name="타원 79">
              <a:extLst>
                <a:ext uri="{FF2B5EF4-FFF2-40B4-BE49-F238E27FC236}">
                  <a16:creationId xmlns:a16="http://schemas.microsoft.com/office/drawing/2014/main" id="{A74984FA-5234-43D6-816C-7FC2EE8F729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직사각형 80">
              <a:extLst>
                <a:ext uri="{FF2B5EF4-FFF2-40B4-BE49-F238E27FC236}">
                  <a16:creationId xmlns:a16="http://schemas.microsoft.com/office/drawing/2014/main" id="{04C9285A-EB37-4153-8077-6747435281BF}"/>
                </a:ext>
              </a:extLst>
            </p:cNvPr>
            <p:cNvSpPr/>
            <p:nvPr/>
          </p:nvSpPr>
          <p:spPr>
            <a:xfrm>
              <a:off x="4660383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9</a:t>
              </a:r>
              <a:endParaRPr lang="ko-KR" altLang="en-US" sz="1400" dirty="0"/>
            </a:p>
          </p:txBody>
        </p: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F182C627-913B-4AEE-8F6F-3104F38AE927}"/>
              </a:ext>
            </a:extLst>
          </p:cNvPr>
          <p:cNvGrpSpPr/>
          <p:nvPr/>
        </p:nvGrpSpPr>
        <p:grpSpPr>
          <a:xfrm>
            <a:off x="7500728" y="5267776"/>
            <a:ext cx="393056" cy="307777"/>
            <a:chOff x="4608286" y="3589101"/>
            <a:chExt cx="393056" cy="307777"/>
          </a:xfrm>
        </p:grpSpPr>
        <p:sp>
          <p:nvSpPr>
            <p:cNvPr id="83" name="타원 82">
              <a:extLst>
                <a:ext uri="{FF2B5EF4-FFF2-40B4-BE49-F238E27FC236}">
                  <a16:creationId xmlns:a16="http://schemas.microsoft.com/office/drawing/2014/main" id="{085C38DD-6CB8-4FBC-8048-36420700BBD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직사각형 83">
              <a:extLst>
                <a:ext uri="{FF2B5EF4-FFF2-40B4-BE49-F238E27FC236}">
                  <a16:creationId xmlns:a16="http://schemas.microsoft.com/office/drawing/2014/main" id="{8259EC11-28B2-453D-B9BC-13F82FB13CC4}"/>
                </a:ext>
              </a:extLst>
            </p:cNvPr>
            <p:cNvSpPr/>
            <p:nvPr/>
          </p:nvSpPr>
          <p:spPr>
            <a:xfrm>
              <a:off x="4608286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10</a:t>
              </a:r>
              <a:endParaRPr lang="ko-KR" altLang="en-US" sz="1400" dirty="0"/>
            </a:p>
          </p:txBody>
        </p:sp>
      </p:grp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E2BC3ACB-1EA7-4AD3-8008-290E2A323728}"/>
              </a:ext>
            </a:extLst>
          </p:cNvPr>
          <p:cNvGrpSpPr/>
          <p:nvPr/>
        </p:nvGrpSpPr>
        <p:grpSpPr>
          <a:xfrm>
            <a:off x="7499667" y="5983812"/>
            <a:ext cx="393056" cy="307777"/>
            <a:chOff x="4608286" y="3589101"/>
            <a:chExt cx="393056" cy="307777"/>
          </a:xfrm>
        </p:grpSpPr>
        <p:sp>
          <p:nvSpPr>
            <p:cNvPr id="86" name="타원 85">
              <a:extLst>
                <a:ext uri="{FF2B5EF4-FFF2-40B4-BE49-F238E27FC236}">
                  <a16:creationId xmlns:a16="http://schemas.microsoft.com/office/drawing/2014/main" id="{F12085C2-286C-4111-9B91-CB6B2182A9C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직사각형 86">
              <a:extLst>
                <a:ext uri="{FF2B5EF4-FFF2-40B4-BE49-F238E27FC236}">
                  <a16:creationId xmlns:a16="http://schemas.microsoft.com/office/drawing/2014/main" id="{6973FF2A-4688-4073-8981-6452207AF2C2}"/>
                </a:ext>
              </a:extLst>
            </p:cNvPr>
            <p:cNvSpPr/>
            <p:nvPr/>
          </p:nvSpPr>
          <p:spPr>
            <a:xfrm>
              <a:off x="4608286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11</a:t>
              </a:r>
              <a:endParaRPr lang="ko-KR" altLang="en-US" sz="1400" dirty="0"/>
            </a:p>
          </p:txBody>
        </p:sp>
      </p:grpSp>
      <p:grpSp>
        <p:nvGrpSpPr>
          <p:cNvPr id="88" name="그룹 87">
            <a:extLst>
              <a:ext uri="{FF2B5EF4-FFF2-40B4-BE49-F238E27FC236}">
                <a16:creationId xmlns:a16="http://schemas.microsoft.com/office/drawing/2014/main" id="{4B9D6243-5B7C-4420-BBFB-70CC848946B6}"/>
              </a:ext>
            </a:extLst>
          </p:cNvPr>
          <p:cNvGrpSpPr/>
          <p:nvPr/>
        </p:nvGrpSpPr>
        <p:grpSpPr>
          <a:xfrm>
            <a:off x="9448454" y="5235474"/>
            <a:ext cx="393056" cy="307777"/>
            <a:chOff x="4608286" y="3589101"/>
            <a:chExt cx="393056" cy="307777"/>
          </a:xfrm>
        </p:grpSpPr>
        <p:sp>
          <p:nvSpPr>
            <p:cNvPr id="89" name="타원 88">
              <a:extLst>
                <a:ext uri="{FF2B5EF4-FFF2-40B4-BE49-F238E27FC236}">
                  <a16:creationId xmlns:a16="http://schemas.microsoft.com/office/drawing/2014/main" id="{EF3F5481-A4C0-4447-A67D-DC78DEDB802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직사각형 89">
              <a:extLst>
                <a:ext uri="{FF2B5EF4-FFF2-40B4-BE49-F238E27FC236}">
                  <a16:creationId xmlns:a16="http://schemas.microsoft.com/office/drawing/2014/main" id="{7A90F587-1BFE-4C23-BCAD-B6DCF491B234}"/>
                </a:ext>
              </a:extLst>
            </p:cNvPr>
            <p:cNvSpPr/>
            <p:nvPr/>
          </p:nvSpPr>
          <p:spPr>
            <a:xfrm>
              <a:off x="4608286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12</a:t>
              </a:r>
              <a:endParaRPr lang="ko-KR" altLang="en-US" sz="1400" dirty="0"/>
            </a:p>
          </p:txBody>
        </p:sp>
      </p:grpSp>
      <p:grpSp>
        <p:nvGrpSpPr>
          <p:cNvPr id="91" name="그룹 90">
            <a:extLst>
              <a:ext uri="{FF2B5EF4-FFF2-40B4-BE49-F238E27FC236}">
                <a16:creationId xmlns:a16="http://schemas.microsoft.com/office/drawing/2014/main" id="{7061FBBF-72FB-48DD-9AA1-D352A4A0FAC8}"/>
              </a:ext>
            </a:extLst>
          </p:cNvPr>
          <p:cNvGrpSpPr/>
          <p:nvPr/>
        </p:nvGrpSpPr>
        <p:grpSpPr>
          <a:xfrm>
            <a:off x="10407135" y="5235472"/>
            <a:ext cx="393056" cy="307777"/>
            <a:chOff x="4608286" y="3589101"/>
            <a:chExt cx="393056" cy="307777"/>
          </a:xfrm>
        </p:grpSpPr>
        <p:sp>
          <p:nvSpPr>
            <p:cNvPr id="92" name="타원 91">
              <a:extLst>
                <a:ext uri="{FF2B5EF4-FFF2-40B4-BE49-F238E27FC236}">
                  <a16:creationId xmlns:a16="http://schemas.microsoft.com/office/drawing/2014/main" id="{45204325-3214-4712-A523-6C37B23833B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직사각형 92">
              <a:extLst>
                <a:ext uri="{FF2B5EF4-FFF2-40B4-BE49-F238E27FC236}">
                  <a16:creationId xmlns:a16="http://schemas.microsoft.com/office/drawing/2014/main" id="{A36530CA-E3AB-4EFF-8911-7A8FD909499E}"/>
                </a:ext>
              </a:extLst>
            </p:cNvPr>
            <p:cNvSpPr/>
            <p:nvPr/>
          </p:nvSpPr>
          <p:spPr>
            <a:xfrm>
              <a:off x="4608286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14</a:t>
              </a:r>
              <a:endParaRPr lang="ko-KR" altLang="en-US" sz="1400" dirty="0"/>
            </a:p>
          </p:txBody>
        </p:sp>
      </p:grpSp>
      <p:grpSp>
        <p:nvGrpSpPr>
          <p:cNvPr id="94" name="그룹 93">
            <a:extLst>
              <a:ext uri="{FF2B5EF4-FFF2-40B4-BE49-F238E27FC236}">
                <a16:creationId xmlns:a16="http://schemas.microsoft.com/office/drawing/2014/main" id="{17CA4907-1F62-404C-A34F-C06447DC5ABC}"/>
              </a:ext>
            </a:extLst>
          </p:cNvPr>
          <p:cNvGrpSpPr/>
          <p:nvPr/>
        </p:nvGrpSpPr>
        <p:grpSpPr>
          <a:xfrm>
            <a:off x="11477823" y="5235473"/>
            <a:ext cx="393056" cy="307777"/>
            <a:chOff x="4608286" y="3589101"/>
            <a:chExt cx="393056" cy="307777"/>
          </a:xfrm>
        </p:grpSpPr>
        <p:sp>
          <p:nvSpPr>
            <p:cNvPr id="95" name="타원 94">
              <a:extLst>
                <a:ext uri="{FF2B5EF4-FFF2-40B4-BE49-F238E27FC236}">
                  <a16:creationId xmlns:a16="http://schemas.microsoft.com/office/drawing/2014/main" id="{164E7A34-B356-462E-8FCD-57799D36068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직사각형 95">
              <a:extLst>
                <a:ext uri="{FF2B5EF4-FFF2-40B4-BE49-F238E27FC236}">
                  <a16:creationId xmlns:a16="http://schemas.microsoft.com/office/drawing/2014/main" id="{FF7D5E40-6924-4C9A-988F-6CCFF5CC6240}"/>
                </a:ext>
              </a:extLst>
            </p:cNvPr>
            <p:cNvSpPr/>
            <p:nvPr/>
          </p:nvSpPr>
          <p:spPr>
            <a:xfrm>
              <a:off x="4608286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15</a:t>
              </a:r>
              <a:endParaRPr lang="ko-KR" altLang="en-US" sz="1400" dirty="0"/>
            </a:p>
          </p:txBody>
        </p:sp>
      </p:grpSp>
      <p:grpSp>
        <p:nvGrpSpPr>
          <p:cNvPr id="97" name="그룹 96">
            <a:extLst>
              <a:ext uri="{FF2B5EF4-FFF2-40B4-BE49-F238E27FC236}">
                <a16:creationId xmlns:a16="http://schemas.microsoft.com/office/drawing/2014/main" id="{24618DB4-2953-4BD9-88A2-19FE55989C79}"/>
              </a:ext>
            </a:extLst>
          </p:cNvPr>
          <p:cNvGrpSpPr/>
          <p:nvPr/>
        </p:nvGrpSpPr>
        <p:grpSpPr>
          <a:xfrm>
            <a:off x="9447393" y="5983789"/>
            <a:ext cx="393056" cy="307777"/>
            <a:chOff x="4608286" y="3589101"/>
            <a:chExt cx="393056" cy="307777"/>
          </a:xfrm>
        </p:grpSpPr>
        <p:sp>
          <p:nvSpPr>
            <p:cNvPr id="98" name="타원 97">
              <a:extLst>
                <a:ext uri="{FF2B5EF4-FFF2-40B4-BE49-F238E27FC236}">
                  <a16:creationId xmlns:a16="http://schemas.microsoft.com/office/drawing/2014/main" id="{B300B712-76EB-496E-ABBA-47E290D95B7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직사각형 98">
              <a:extLst>
                <a:ext uri="{FF2B5EF4-FFF2-40B4-BE49-F238E27FC236}">
                  <a16:creationId xmlns:a16="http://schemas.microsoft.com/office/drawing/2014/main" id="{25494966-3486-41CF-AC14-764ECEBC32A6}"/>
                </a:ext>
              </a:extLst>
            </p:cNvPr>
            <p:cNvSpPr/>
            <p:nvPr/>
          </p:nvSpPr>
          <p:spPr>
            <a:xfrm>
              <a:off x="4608286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13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3275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CEDFC-4B97-BABF-710F-32729D393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EC81198-651F-6C95-630D-92C766621AF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18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3E693CE3-F5C4-762E-F8F5-666FAA79F0C7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Simulation-Related UI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6C5EAE9-4C1B-D1FA-6D63-E9B48F9C1B1B}"/>
              </a:ext>
            </a:extLst>
          </p:cNvPr>
          <p:cNvSpPr/>
          <p:nvPr/>
        </p:nvSpPr>
        <p:spPr>
          <a:xfrm>
            <a:off x="952500" y="1411178"/>
            <a:ext cx="10718800" cy="2312877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 startAt="11"/>
            </a:pPr>
            <a:r>
              <a:rPr lang="en-US" altLang="ko-KR" sz="1400" b="1" dirty="0">
                <a:latin typeface="+mj-ea"/>
              </a:rPr>
              <a:t>Warm Up Period : Button to set the simulation’s warm-up period</a:t>
            </a: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 startAt="11"/>
            </a:pPr>
            <a:r>
              <a:rPr lang="en-US" altLang="ko-KR" sz="1400" b="1" dirty="0">
                <a:latin typeface="+mj-ea"/>
                <a:ea typeface="+mj-ea"/>
              </a:rPr>
              <a:t>Save Snapshot Button : Button to create a snapshot of the current simulation state (simulation must be paused)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 startAt="11"/>
            </a:pPr>
            <a:r>
              <a:rPr lang="en-US" altLang="ko-KR" sz="1400" b="1" dirty="0">
                <a:latin typeface="+mj-ea"/>
                <a:ea typeface="+mj-ea"/>
              </a:rPr>
              <a:t>Load Snapshot Button : Button to load a snapshot file and resume the simulation from the saved point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 startAt="11"/>
            </a:pPr>
            <a:r>
              <a:rPr lang="en-US" altLang="ko-KR" sz="1400" b="1" dirty="0">
                <a:latin typeface="+mj-ea"/>
                <a:ea typeface="+mj-ea"/>
              </a:rPr>
              <a:t>State-Based Colors Toggle : Button to change the colors of vehicles, equipment, and transport lines based on their states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 startAt="11"/>
            </a:pPr>
            <a:r>
              <a:rPr lang="en-US" altLang="ko-KR" sz="1400" b="1" dirty="0">
                <a:latin typeface="+mj-ea"/>
                <a:ea typeface="+mj-ea"/>
              </a:rPr>
              <a:t>Python On Button : Button to Use Python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 startAt="11"/>
            </a:pPr>
            <a:endParaRPr lang="en-US" altLang="ko-KR" sz="1400" b="1" dirty="0">
              <a:latin typeface="+mj-ea"/>
              <a:ea typeface="+mj-ea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557AD4F-091A-DCF8-9BF4-8DADCF650BFA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  <p:pic>
        <p:nvPicPr>
          <p:cNvPr id="51" name="그림 50">
            <a:extLst>
              <a:ext uri="{FF2B5EF4-FFF2-40B4-BE49-F238E27FC236}">
                <a16:creationId xmlns:a16="http://schemas.microsoft.com/office/drawing/2014/main" id="{1962B0CC-9BFC-47D4-9FBB-1B09FEDC36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708" y="5038274"/>
            <a:ext cx="12192000" cy="1165681"/>
          </a:xfrm>
          <a:prstGeom prst="rect">
            <a:avLst/>
          </a:prstGeom>
        </p:spPr>
      </p:pic>
      <p:grpSp>
        <p:nvGrpSpPr>
          <p:cNvPr id="52" name="그룹 51">
            <a:extLst>
              <a:ext uri="{FF2B5EF4-FFF2-40B4-BE49-F238E27FC236}">
                <a16:creationId xmlns:a16="http://schemas.microsoft.com/office/drawing/2014/main" id="{721187DE-279A-45A3-9289-373D721AAC27}"/>
              </a:ext>
            </a:extLst>
          </p:cNvPr>
          <p:cNvGrpSpPr/>
          <p:nvPr/>
        </p:nvGrpSpPr>
        <p:grpSpPr>
          <a:xfrm>
            <a:off x="1068735" y="4946819"/>
            <a:ext cx="288862" cy="307777"/>
            <a:chOff x="4660385" y="3589101"/>
            <a:chExt cx="288862" cy="307777"/>
          </a:xfrm>
        </p:grpSpPr>
        <p:sp>
          <p:nvSpPr>
            <p:cNvPr id="53" name="타원 52">
              <a:extLst>
                <a:ext uri="{FF2B5EF4-FFF2-40B4-BE49-F238E27FC236}">
                  <a16:creationId xmlns:a16="http://schemas.microsoft.com/office/drawing/2014/main" id="{8A3A8019-D788-4D94-998F-81A415CC3E7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직사각형 53">
              <a:extLst>
                <a:ext uri="{FF2B5EF4-FFF2-40B4-BE49-F238E27FC236}">
                  <a16:creationId xmlns:a16="http://schemas.microsoft.com/office/drawing/2014/main" id="{7397B03F-25A8-47BA-A73B-FB2016FA6060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F22C6924-C58C-4B75-9356-0E61A319CA13}"/>
              </a:ext>
            </a:extLst>
          </p:cNvPr>
          <p:cNvGrpSpPr/>
          <p:nvPr/>
        </p:nvGrpSpPr>
        <p:grpSpPr>
          <a:xfrm>
            <a:off x="5729" y="5194723"/>
            <a:ext cx="288862" cy="307777"/>
            <a:chOff x="4660385" y="3589101"/>
            <a:chExt cx="288862" cy="307777"/>
          </a:xfrm>
        </p:grpSpPr>
        <p:sp>
          <p:nvSpPr>
            <p:cNvPr id="56" name="타원 55">
              <a:extLst>
                <a:ext uri="{FF2B5EF4-FFF2-40B4-BE49-F238E27FC236}">
                  <a16:creationId xmlns:a16="http://schemas.microsoft.com/office/drawing/2014/main" id="{62D1942D-0CE0-4050-AD05-CB6A07D7A6D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5240B63B-7242-4213-B59A-F24C46B96965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F4F7072F-14D0-4E31-83EB-38A725FCB441}"/>
              </a:ext>
            </a:extLst>
          </p:cNvPr>
          <p:cNvGrpSpPr/>
          <p:nvPr/>
        </p:nvGrpSpPr>
        <p:grpSpPr>
          <a:xfrm>
            <a:off x="5584" y="5881461"/>
            <a:ext cx="288862" cy="307777"/>
            <a:chOff x="4660385" y="3589101"/>
            <a:chExt cx="288862" cy="307777"/>
          </a:xfrm>
        </p:grpSpPr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6B295075-300D-411D-BC6C-A6968C5DD9C1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직사각형 59">
              <a:extLst>
                <a:ext uri="{FF2B5EF4-FFF2-40B4-BE49-F238E27FC236}">
                  <a16:creationId xmlns:a16="http://schemas.microsoft.com/office/drawing/2014/main" id="{15CA98C8-7303-42F6-A78E-4DC6878727B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B8D9EE48-F88E-4D0F-A8ED-5BFF06A5D5B8}"/>
              </a:ext>
            </a:extLst>
          </p:cNvPr>
          <p:cNvGrpSpPr/>
          <p:nvPr/>
        </p:nvGrpSpPr>
        <p:grpSpPr>
          <a:xfrm>
            <a:off x="1610723" y="5278432"/>
            <a:ext cx="288862" cy="307777"/>
            <a:chOff x="4660385" y="3589101"/>
            <a:chExt cx="288862" cy="307777"/>
          </a:xfrm>
        </p:grpSpPr>
        <p:sp>
          <p:nvSpPr>
            <p:cNvPr id="62" name="타원 61">
              <a:extLst>
                <a:ext uri="{FF2B5EF4-FFF2-40B4-BE49-F238E27FC236}">
                  <a16:creationId xmlns:a16="http://schemas.microsoft.com/office/drawing/2014/main" id="{B10F922E-B0A3-447D-B015-8416B0D42BF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63" name="직사각형 62">
              <a:extLst>
                <a:ext uri="{FF2B5EF4-FFF2-40B4-BE49-F238E27FC236}">
                  <a16:creationId xmlns:a16="http://schemas.microsoft.com/office/drawing/2014/main" id="{A3FC4195-8B1B-4437-ADED-E3CBFBD19A2D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459CB14F-61B4-4733-A3DE-E2A693E84052}"/>
              </a:ext>
            </a:extLst>
          </p:cNvPr>
          <p:cNvGrpSpPr/>
          <p:nvPr/>
        </p:nvGrpSpPr>
        <p:grpSpPr>
          <a:xfrm>
            <a:off x="1755503" y="5983812"/>
            <a:ext cx="288862" cy="307777"/>
            <a:chOff x="4660384" y="3589101"/>
            <a:chExt cx="288862" cy="307777"/>
          </a:xfrm>
        </p:grpSpPr>
        <p:sp>
          <p:nvSpPr>
            <p:cNvPr id="65" name="타원 64">
              <a:extLst>
                <a:ext uri="{FF2B5EF4-FFF2-40B4-BE49-F238E27FC236}">
                  <a16:creationId xmlns:a16="http://schemas.microsoft.com/office/drawing/2014/main" id="{A7FF3192-5B65-4069-B1B0-8848814AD51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직사각형 65">
              <a:extLst>
                <a:ext uri="{FF2B5EF4-FFF2-40B4-BE49-F238E27FC236}">
                  <a16:creationId xmlns:a16="http://schemas.microsoft.com/office/drawing/2014/main" id="{811D28B1-FDDB-4658-AFC3-9643B46DD08B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5</a:t>
              </a:r>
              <a:endParaRPr lang="ko-KR" altLang="en-US" sz="1400" dirty="0"/>
            </a:p>
          </p:txBody>
        </p:sp>
      </p:grp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7A01659C-CDFE-4CE2-B5E9-CF6B808FB582}"/>
              </a:ext>
            </a:extLst>
          </p:cNvPr>
          <p:cNvGrpSpPr/>
          <p:nvPr/>
        </p:nvGrpSpPr>
        <p:grpSpPr>
          <a:xfrm>
            <a:off x="3172293" y="6061568"/>
            <a:ext cx="288862" cy="307777"/>
            <a:chOff x="4660385" y="3589101"/>
            <a:chExt cx="288862" cy="307777"/>
          </a:xfrm>
        </p:grpSpPr>
        <p:sp>
          <p:nvSpPr>
            <p:cNvPr id="68" name="타원 67">
              <a:extLst>
                <a:ext uri="{FF2B5EF4-FFF2-40B4-BE49-F238E27FC236}">
                  <a16:creationId xmlns:a16="http://schemas.microsoft.com/office/drawing/2014/main" id="{956DE1AD-C0C4-4FF4-9B24-C4EB183A8EF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직사각형 68">
              <a:extLst>
                <a:ext uri="{FF2B5EF4-FFF2-40B4-BE49-F238E27FC236}">
                  <a16:creationId xmlns:a16="http://schemas.microsoft.com/office/drawing/2014/main" id="{08EE06FE-70E3-4B3E-83BC-E7A59AAD9FC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6</a:t>
              </a:r>
              <a:endParaRPr lang="ko-KR" altLang="en-US" sz="1400" dirty="0"/>
            </a:p>
          </p:txBody>
        </p:sp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4AC10D81-7889-43CF-8299-3614AE4CBD59}"/>
              </a:ext>
            </a:extLst>
          </p:cNvPr>
          <p:cNvGrpSpPr/>
          <p:nvPr/>
        </p:nvGrpSpPr>
        <p:grpSpPr>
          <a:xfrm>
            <a:off x="3980503" y="6060722"/>
            <a:ext cx="288862" cy="307777"/>
            <a:chOff x="4660384" y="3589101"/>
            <a:chExt cx="288862" cy="307777"/>
          </a:xfrm>
        </p:grpSpPr>
        <p:sp>
          <p:nvSpPr>
            <p:cNvPr id="71" name="타원 70">
              <a:extLst>
                <a:ext uri="{FF2B5EF4-FFF2-40B4-BE49-F238E27FC236}">
                  <a16:creationId xmlns:a16="http://schemas.microsoft.com/office/drawing/2014/main" id="{573B0B25-74FC-4AE0-806C-AB0AC8FE294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직사각형 71">
              <a:extLst>
                <a:ext uri="{FF2B5EF4-FFF2-40B4-BE49-F238E27FC236}">
                  <a16:creationId xmlns:a16="http://schemas.microsoft.com/office/drawing/2014/main" id="{219FD313-C304-472B-9375-311329B024B2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7</a:t>
              </a:r>
              <a:endParaRPr lang="ko-KR" altLang="en-US" sz="1400" dirty="0"/>
            </a:p>
          </p:txBody>
        </p:sp>
      </p:grp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5CC98DC5-AFD5-4A6D-B4FA-93CE0278F5E7}"/>
              </a:ext>
            </a:extLst>
          </p:cNvPr>
          <p:cNvGrpSpPr/>
          <p:nvPr/>
        </p:nvGrpSpPr>
        <p:grpSpPr>
          <a:xfrm>
            <a:off x="4344432" y="6060721"/>
            <a:ext cx="288862" cy="307777"/>
            <a:chOff x="4660384" y="3589101"/>
            <a:chExt cx="288862" cy="307777"/>
          </a:xfrm>
        </p:grpSpPr>
        <p:sp>
          <p:nvSpPr>
            <p:cNvPr id="74" name="타원 73">
              <a:extLst>
                <a:ext uri="{FF2B5EF4-FFF2-40B4-BE49-F238E27FC236}">
                  <a16:creationId xmlns:a16="http://schemas.microsoft.com/office/drawing/2014/main" id="{A3D74A9D-DA09-49E7-B79F-167F231118C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직사각형 74">
              <a:extLst>
                <a:ext uri="{FF2B5EF4-FFF2-40B4-BE49-F238E27FC236}">
                  <a16:creationId xmlns:a16="http://schemas.microsoft.com/office/drawing/2014/main" id="{CC9707FD-4908-4C33-BAD5-8E14FD6AA62B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8</a:t>
              </a:r>
              <a:endParaRPr lang="ko-KR" altLang="en-US" sz="1400" dirty="0"/>
            </a:p>
          </p:txBody>
        </p:sp>
      </p:grpSp>
      <p:grpSp>
        <p:nvGrpSpPr>
          <p:cNvPr id="76" name="그룹 75">
            <a:extLst>
              <a:ext uri="{FF2B5EF4-FFF2-40B4-BE49-F238E27FC236}">
                <a16:creationId xmlns:a16="http://schemas.microsoft.com/office/drawing/2014/main" id="{4C984C62-438C-4168-BCE6-A65EE9F1425F}"/>
              </a:ext>
            </a:extLst>
          </p:cNvPr>
          <p:cNvGrpSpPr/>
          <p:nvPr/>
        </p:nvGrpSpPr>
        <p:grpSpPr>
          <a:xfrm>
            <a:off x="4827696" y="5180217"/>
            <a:ext cx="288862" cy="307777"/>
            <a:chOff x="4660383" y="3589101"/>
            <a:chExt cx="288862" cy="307777"/>
          </a:xfrm>
        </p:grpSpPr>
        <p:sp>
          <p:nvSpPr>
            <p:cNvPr id="77" name="타원 76">
              <a:extLst>
                <a:ext uri="{FF2B5EF4-FFF2-40B4-BE49-F238E27FC236}">
                  <a16:creationId xmlns:a16="http://schemas.microsoft.com/office/drawing/2014/main" id="{F6EF89E5-1B55-4A85-88A8-66CDDF3528C2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직사각형 77">
              <a:extLst>
                <a:ext uri="{FF2B5EF4-FFF2-40B4-BE49-F238E27FC236}">
                  <a16:creationId xmlns:a16="http://schemas.microsoft.com/office/drawing/2014/main" id="{1B782D21-C4EF-4F3F-8E1E-F956A77AF14D}"/>
                </a:ext>
              </a:extLst>
            </p:cNvPr>
            <p:cNvSpPr/>
            <p:nvPr/>
          </p:nvSpPr>
          <p:spPr>
            <a:xfrm>
              <a:off x="4660383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9</a:t>
              </a:r>
              <a:endParaRPr lang="ko-KR" altLang="en-US" sz="1400" dirty="0"/>
            </a:p>
          </p:txBody>
        </p:sp>
      </p:grp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4DFED2FF-DCD5-43F8-982C-67FE3356D5E8}"/>
              </a:ext>
            </a:extLst>
          </p:cNvPr>
          <p:cNvGrpSpPr/>
          <p:nvPr/>
        </p:nvGrpSpPr>
        <p:grpSpPr>
          <a:xfrm>
            <a:off x="7500728" y="5267776"/>
            <a:ext cx="393056" cy="307777"/>
            <a:chOff x="4608286" y="3589101"/>
            <a:chExt cx="393056" cy="307777"/>
          </a:xfrm>
        </p:grpSpPr>
        <p:sp>
          <p:nvSpPr>
            <p:cNvPr id="80" name="타원 79">
              <a:extLst>
                <a:ext uri="{FF2B5EF4-FFF2-40B4-BE49-F238E27FC236}">
                  <a16:creationId xmlns:a16="http://schemas.microsoft.com/office/drawing/2014/main" id="{A676FE36-98E7-45C6-A8AA-E1450435360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직사각형 80">
              <a:extLst>
                <a:ext uri="{FF2B5EF4-FFF2-40B4-BE49-F238E27FC236}">
                  <a16:creationId xmlns:a16="http://schemas.microsoft.com/office/drawing/2014/main" id="{B7C5609D-B493-4F1E-87F1-DAC06C27A9CE}"/>
                </a:ext>
              </a:extLst>
            </p:cNvPr>
            <p:cNvSpPr/>
            <p:nvPr/>
          </p:nvSpPr>
          <p:spPr>
            <a:xfrm>
              <a:off x="4608286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10</a:t>
              </a:r>
              <a:endParaRPr lang="ko-KR" altLang="en-US" sz="1400" dirty="0"/>
            </a:p>
          </p:txBody>
        </p: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66635028-E90C-44C6-A992-9D9288597F26}"/>
              </a:ext>
            </a:extLst>
          </p:cNvPr>
          <p:cNvGrpSpPr/>
          <p:nvPr/>
        </p:nvGrpSpPr>
        <p:grpSpPr>
          <a:xfrm>
            <a:off x="7499667" y="5983812"/>
            <a:ext cx="393056" cy="307777"/>
            <a:chOff x="4608286" y="3589101"/>
            <a:chExt cx="393056" cy="307777"/>
          </a:xfrm>
        </p:grpSpPr>
        <p:sp>
          <p:nvSpPr>
            <p:cNvPr id="83" name="타원 82">
              <a:extLst>
                <a:ext uri="{FF2B5EF4-FFF2-40B4-BE49-F238E27FC236}">
                  <a16:creationId xmlns:a16="http://schemas.microsoft.com/office/drawing/2014/main" id="{18AA9D1B-0D6C-47AB-BE42-E7A642C5838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직사각형 83">
              <a:extLst>
                <a:ext uri="{FF2B5EF4-FFF2-40B4-BE49-F238E27FC236}">
                  <a16:creationId xmlns:a16="http://schemas.microsoft.com/office/drawing/2014/main" id="{B7335512-C749-4671-81A1-4B5337E7874F}"/>
                </a:ext>
              </a:extLst>
            </p:cNvPr>
            <p:cNvSpPr/>
            <p:nvPr/>
          </p:nvSpPr>
          <p:spPr>
            <a:xfrm>
              <a:off x="4608286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11</a:t>
              </a:r>
              <a:endParaRPr lang="ko-KR" altLang="en-US" sz="1400" dirty="0"/>
            </a:p>
          </p:txBody>
        </p:sp>
      </p:grp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5C95229D-384C-4AC5-8A3B-8D7F2C19EBEB}"/>
              </a:ext>
            </a:extLst>
          </p:cNvPr>
          <p:cNvGrpSpPr/>
          <p:nvPr/>
        </p:nvGrpSpPr>
        <p:grpSpPr>
          <a:xfrm>
            <a:off x="9448454" y="5235474"/>
            <a:ext cx="393056" cy="307777"/>
            <a:chOff x="4608286" y="3589101"/>
            <a:chExt cx="393056" cy="307777"/>
          </a:xfrm>
        </p:grpSpPr>
        <p:sp>
          <p:nvSpPr>
            <p:cNvPr id="86" name="타원 85">
              <a:extLst>
                <a:ext uri="{FF2B5EF4-FFF2-40B4-BE49-F238E27FC236}">
                  <a16:creationId xmlns:a16="http://schemas.microsoft.com/office/drawing/2014/main" id="{412F6A1B-C7D0-45DD-A6F2-074F9D562FB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직사각형 86">
              <a:extLst>
                <a:ext uri="{FF2B5EF4-FFF2-40B4-BE49-F238E27FC236}">
                  <a16:creationId xmlns:a16="http://schemas.microsoft.com/office/drawing/2014/main" id="{26045344-0E5A-435A-9C70-1D9FC14EE06A}"/>
                </a:ext>
              </a:extLst>
            </p:cNvPr>
            <p:cNvSpPr/>
            <p:nvPr/>
          </p:nvSpPr>
          <p:spPr>
            <a:xfrm>
              <a:off x="4608286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12</a:t>
              </a:r>
              <a:endParaRPr lang="ko-KR" altLang="en-US" sz="1400" dirty="0"/>
            </a:p>
          </p:txBody>
        </p:sp>
      </p:grpSp>
      <p:grpSp>
        <p:nvGrpSpPr>
          <p:cNvPr id="88" name="그룹 87">
            <a:extLst>
              <a:ext uri="{FF2B5EF4-FFF2-40B4-BE49-F238E27FC236}">
                <a16:creationId xmlns:a16="http://schemas.microsoft.com/office/drawing/2014/main" id="{6B73A289-11FC-48D2-8673-89B3B1F74584}"/>
              </a:ext>
            </a:extLst>
          </p:cNvPr>
          <p:cNvGrpSpPr/>
          <p:nvPr/>
        </p:nvGrpSpPr>
        <p:grpSpPr>
          <a:xfrm>
            <a:off x="10407135" y="5235472"/>
            <a:ext cx="393056" cy="307777"/>
            <a:chOff x="4608286" y="3589101"/>
            <a:chExt cx="393056" cy="307777"/>
          </a:xfrm>
        </p:grpSpPr>
        <p:sp>
          <p:nvSpPr>
            <p:cNvPr id="89" name="타원 88">
              <a:extLst>
                <a:ext uri="{FF2B5EF4-FFF2-40B4-BE49-F238E27FC236}">
                  <a16:creationId xmlns:a16="http://schemas.microsoft.com/office/drawing/2014/main" id="{C819FE0A-E598-4861-9DF9-AD02B92F0DB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직사각형 89">
              <a:extLst>
                <a:ext uri="{FF2B5EF4-FFF2-40B4-BE49-F238E27FC236}">
                  <a16:creationId xmlns:a16="http://schemas.microsoft.com/office/drawing/2014/main" id="{75589D60-1FA4-4A07-9FA5-2A6EB5E7857A}"/>
                </a:ext>
              </a:extLst>
            </p:cNvPr>
            <p:cNvSpPr/>
            <p:nvPr/>
          </p:nvSpPr>
          <p:spPr>
            <a:xfrm>
              <a:off x="4608286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14</a:t>
              </a:r>
              <a:endParaRPr lang="ko-KR" altLang="en-US" sz="1400" dirty="0"/>
            </a:p>
          </p:txBody>
        </p:sp>
      </p:grpSp>
      <p:grpSp>
        <p:nvGrpSpPr>
          <p:cNvPr id="91" name="그룹 90">
            <a:extLst>
              <a:ext uri="{FF2B5EF4-FFF2-40B4-BE49-F238E27FC236}">
                <a16:creationId xmlns:a16="http://schemas.microsoft.com/office/drawing/2014/main" id="{35EB6B5C-FF85-4FB8-BD2D-C5CC44CFA7CC}"/>
              </a:ext>
            </a:extLst>
          </p:cNvPr>
          <p:cNvGrpSpPr/>
          <p:nvPr/>
        </p:nvGrpSpPr>
        <p:grpSpPr>
          <a:xfrm>
            <a:off x="11477823" y="5235473"/>
            <a:ext cx="393056" cy="307777"/>
            <a:chOff x="4608286" y="3589101"/>
            <a:chExt cx="393056" cy="307777"/>
          </a:xfrm>
        </p:grpSpPr>
        <p:sp>
          <p:nvSpPr>
            <p:cNvPr id="92" name="타원 91">
              <a:extLst>
                <a:ext uri="{FF2B5EF4-FFF2-40B4-BE49-F238E27FC236}">
                  <a16:creationId xmlns:a16="http://schemas.microsoft.com/office/drawing/2014/main" id="{74DDC561-F2DA-4F25-8D7B-8A1E6A9544A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직사각형 92">
              <a:extLst>
                <a:ext uri="{FF2B5EF4-FFF2-40B4-BE49-F238E27FC236}">
                  <a16:creationId xmlns:a16="http://schemas.microsoft.com/office/drawing/2014/main" id="{A7C06A4B-9DF9-4216-BC2F-BB5FFA6DCAC5}"/>
                </a:ext>
              </a:extLst>
            </p:cNvPr>
            <p:cNvSpPr/>
            <p:nvPr/>
          </p:nvSpPr>
          <p:spPr>
            <a:xfrm>
              <a:off x="4608286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15</a:t>
              </a:r>
              <a:endParaRPr lang="ko-KR" altLang="en-US" sz="1400" dirty="0"/>
            </a:p>
          </p:txBody>
        </p:sp>
      </p:grpSp>
      <p:grpSp>
        <p:nvGrpSpPr>
          <p:cNvPr id="94" name="그룹 93">
            <a:extLst>
              <a:ext uri="{FF2B5EF4-FFF2-40B4-BE49-F238E27FC236}">
                <a16:creationId xmlns:a16="http://schemas.microsoft.com/office/drawing/2014/main" id="{B226CC60-EBC3-48EA-A105-F5A7CE463A29}"/>
              </a:ext>
            </a:extLst>
          </p:cNvPr>
          <p:cNvGrpSpPr/>
          <p:nvPr/>
        </p:nvGrpSpPr>
        <p:grpSpPr>
          <a:xfrm>
            <a:off x="9447393" y="5983789"/>
            <a:ext cx="393056" cy="307777"/>
            <a:chOff x="4608286" y="3589101"/>
            <a:chExt cx="393056" cy="307777"/>
          </a:xfrm>
        </p:grpSpPr>
        <p:sp>
          <p:nvSpPr>
            <p:cNvPr id="95" name="타원 94">
              <a:extLst>
                <a:ext uri="{FF2B5EF4-FFF2-40B4-BE49-F238E27FC236}">
                  <a16:creationId xmlns:a16="http://schemas.microsoft.com/office/drawing/2014/main" id="{CBBC4149-42C7-497E-9F43-79799E2D29D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직사각형 95">
              <a:extLst>
                <a:ext uri="{FF2B5EF4-FFF2-40B4-BE49-F238E27FC236}">
                  <a16:creationId xmlns:a16="http://schemas.microsoft.com/office/drawing/2014/main" id="{FEC92657-3ECB-4A4A-AADD-04E3F37AB03C}"/>
                </a:ext>
              </a:extLst>
            </p:cNvPr>
            <p:cNvSpPr/>
            <p:nvPr/>
          </p:nvSpPr>
          <p:spPr>
            <a:xfrm>
              <a:off x="4608286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13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2520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B945AEE-F75D-3578-9F46-C855CD867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445" y="4833943"/>
            <a:ext cx="3477110" cy="1524213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797A2D3-B4CA-4446-89DA-237D623DAAED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19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517C5BB4-2111-4D1B-AD0F-B19A1CABA0B0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Analysis-Related UI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679E88D-31F2-4E1E-8DB5-30B5C2FCA334}"/>
              </a:ext>
            </a:extLst>
          </p:cNvPr>
          <p:cNvSpPr/>
          <p:nvPr/>
        </p:nvSpPr>
        <p:spPr>
          <a:xfrm>
            <a:off x="952500" y="1411178"/>
            <a:ext cx="10718800" cy="3443956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Analysis Tab: Tab containing functions related to analysis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Production Report Button: Button to open the production report screen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AMHS Report Button: Button to open the logistics report screen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Load Production Report Button: Button to load a previously saved production report screen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Load AMHS Report Button: Button to load a previously saved logistics report screen</a:t>
            </a:r>
          </a:p>
          <a:p>
            <a:pPr lvl="1">
              <a:lnSpc>
                <a:spcPct val="150000"/>
              </a:lnSpc>
            </a:pPr>
            <a:r>
              <a:rPr lang="en-US" altLang="ko-KR" sz="1050" b="1" dirty="0">
                <a:latin typeface="+mj-ea"/>
                <a:ea typeface="+mj-ea"/>
              </a:rPr>
              <a:t>※ </a:t>
            </a:r>
            <a:r>
              <a:rPr lang="ko-KR" altLang="en-US" sz="1050" b="1" dirty="0">
                <a:latin typeface="+mj-ea"/>
                <a:ea typeface="+mj-ea"/>
              </a:rPr>
              <a:t>②</a:t>
            </a:r>
            <a:r>
              <a:rPr lang="en-US" altLang="ko-KR" sz="1050" b="1" dirty="0">
                <a:latin typeface="+mj-ea"/>
                <a:ea typeface="+mj-ea"/>
              </a:rPr>
              <a:t>, </a:t>
            </a:r>
            <a:r>
              <a:rPr lang="ko-KR" altLang="en-US" sz="1050" b="1" dirty="0">
                <a:latin typeface="+mj-ea"/>
                <a:ea typeface="+mj-ea"/>
              </a:rPr>
              <a:t>③ </a:t>
            </a:r>
            <a:r>
              <a:rPr lang="en-US" altLang="ko-KR" sz="1050" b="1" dirty="0">
                <a:latin typeface="+mj-ea"/>
                <a:ea typeface="+mj-ea"/>
              </a:rPr>
              <a:t>: Activated when the simulation starts</a:t>
            </a:r>
          </a:p>
          <a:p>
            <a:pPr lvl="1">
              <a:lnSpc>
                <a:spcPct val="150000"/>
              </a:lnSpc>
            </a:pPr>
            <a:r>
              <a:rPr lang="en-US" altLang="ko-KR" sz="1050" b="1" dirty="0">
                <a:latin typeface="+mj-ea"/>
                <a:ea typeface="+mj-ea"/>
              </a:rPr>
              <a:t>※ </a:t>
            </a:r>
            <a:r>
              <a:rPr lang="ko-KR" altLang="en-US" sz="1050" b="1" dirty="0">
                <a:latin typeface="+mj-ea"/>
                <a:ea typeface="+mj-ea"/>
              </a:rPr>
              <a:t>④</a:t>
            </a:r>
            <a:r>
              <a:rPr lang="en-US" altLang="ko-KR" sz="1050" b="1" dirty="0">
                <a:latin typeface="+mj-ea"/>
                <a:ea typeface="+mj-ea"/>
              </a:rPr>
              <a:t>, </a:t>
            </a:r>
            <a:r>
              <a:rPr lang="ko-KR" altLang="en-US" sz="1050" b="1" dirty="0">
                <a:latin typeface="+mj-ea"/>
                <a:ea typeface="+mj-ea"/>
              </a:rPr>
              <a:t>⑤ </a:t>
            </a:r>
            <a:r>
              <a:rPr lang="en-US" altLang="ko-KR" sz="1050" b="1" dirty="0">
                <a:latin typeface="+mj-ea"/>
                <a:ea typeface="+mj-ea"/>
              </a:rPr>
              <a:t>: Activated when the model is loaded (the production/logistics report file to be opened must match the loaded model)</a:t>
            </a:r>
          </a:p>
          <a:p>
            <a:pPr lvl="1">
              <a:lnSpc>
                <a:spcPct val="150000"/>
              </a:lnSpc>
            </a:pP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37D8F1D-69D3-476B-B624-33B34776DE04}"/>
              </a:ext>
            </a:extLst>
          </p:cNvPr>
          <p:cNvGrpSpPr/>
          <p:nvPr/>
        </p:nvGrpSpPr>
        <p:grpSpPr>
          <a:xfrm>
            <a:off x="6624000" y="4836758"/>
            <a:ext cx="288862" cy="307777"/>
            <a:chOff x="4660385" y="3589101"/>
            <a:chExt cx="288862" cy="307777"/>
          </a:xfrm>
        </p:grpSpPr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7C7A7D96-2409-45EE-AA05-63EF3BE2CD4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90FA3B57-7B5F-4361-8BDF-A454F30A2EF0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E24E7107-F892-4BAD-A2DD-08F077C71E79}"/>
              </a:ext>
            </a:extLst>
          </p:cNvPr>
          <p:cNvGrpSpPr/>
          <p:nvPr/>
        </p:nvGrpSpPr>
        <p:grpSpPr>
          <a:xfrm>
            <a:off x="4589246" y="6107782"/>
            <a:ext cx="288862" cy="307777"/>
            <a:chOff x="4660385" y="3589101"/>
            <a:chExt cx="288862" cy="307777"/>
          </a:xfrm>
        </p:grpSpPr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30BD2C14-4DB6-4A6E-87A7-4774931E295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DFEFE7E3-1A10-479E-ABA5-D99E283CE31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F3BEE785-23B8-47AB-886F-324EFE732035}"/>
              </a:ext>
            </a:extLst>
          </p:cNvPr>
          <p:cNvGrpSpPr/>
          <p:nvPr/>
        </p:nvGrpSpPr>
        <p:grpSpPr>
          <a:xfrm>
            <a:off x="5353050" y="6107782"/>
            <a:ext cx="288862" cy="307777"/>
            <a:chOff x="4660385" y="3589101"/>
            <a:chExt cx="288862" cy="307777"/>
          </a:xfrm>
        </p:grpSpPr>
        <p:sp>
          <p:nvSpPr>
            <p:cNvPr id="33" name="타원 32">
              <a:extLst>
                <a:ext uri="{FF2B5EF4-FFF2-40B4-BE49-F238E27FC236}">
                  <a16:creationId xmlns:a16="http://schemas.microsoft.com/office/drawing/2014/main" id="{48BAD80F-D72F-4610-BEE1-B63DE8DC343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1FF15107-045B-40B6-9838-EED0BD113D5F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D57AE739-26B6-5F7B-74DF-28732F1EB769}"/>
              </a:ext>
            </a:extLst>
          </p:cNvPr>
          <p:cNvGrpSpPr/>
          <p:nvPr/>
        </p:nvGrpSpPr>
        <p:grpSpPr>
          <a:xfrm>
            <a:off x="6230748" y="6107782"/>
            <a:ext cx="288862" cy="307777"/>
            <a:chOff x="4660385" y="3589101"/>
            <a:chExt cx="288862" cy="30777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1063202A-55ED-A83B-FED9-64CBD717148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ABBE3927-ACA5-3B7B-2D71-765136E6556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EA204F3C-C234-C5F7-304D-FC142745B82B}"/>
              </a:ext>
            </a:extLst>
          </p:cNvPr>
          <p:cNvGrpSpPr/>
          <p:nvPr/>
        </p:nvGrpSpPr>
        <p:grpSpPr>
          <a:xfrm>
            <a:off x="7108446" y="6107782"/>
            <a:ext cx="288862" cy="307777"/>
            <a:chOff x="4660385" y="3589101"/>
            <a:chExt cx="288862" cy="307777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4ED6DCBF-DDDF-C868-EA13-875F3EB87A8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E956B9A3-EEED-3C67-F297-37B4ECAB4684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5</a:t>
              </a:r>
              <a:endParaRPr lang="ko-KR" altLang="en-US" sz="1400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32FB1C83-F384-42B0-A320-B2D70AEB786A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464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278C5ED1-DF76-4341-49DB-42493167F566}"/>
              </a:ext>
            </a:extLst>
          </p:cNvPr>
          <p:cNvGrpSpPr/>
          <p:nvPr/>
        </p:nvGrpSpPr>
        <p:grpSpPr>
          <a:xfrm>
            <a:off x="4885419" y="3324217"/>
            <a:ext cx="2421162" cy="2109418"/>
            <a:chOff x="638780" y="3324217"/>
            <a:chExt cx="2421162" cy="2109418"/>
          </a:xfrm>
        </p:grpSpPr>
        <p:sp>
          <p:nvSpPr>
            <p:cNvPr id="20" name="Group">
              <a:extLst>
                <a:ext uri="{FF2B5EF4-FFF2-40B4-BE49-F238E27FC236}">
                  <a16:creationId xmlns:a16="http://schemas.microsoft.com/office/drawing/2014/main" id="{3AC19F4D-0EBE-42B5-BE54-5D864303A561}"/>
                </a:ext>
              </a:extLst>
            </p:cNvPr>
            <p:cNvSpPr/>
            <p:nvPr/>
          </p:nvSpPr>
          <p:spPr bwMode="auto">
            <a:xfrm>
              <a:off x="638780" y="3645258"/>
              <a:ext cx="2421162" cy="1788377"/>
            </a:xfrm>
            <a:prstGeom prst="rect">
              <a:avLst/>
            </a:prstGeom>
            <a:solidFill>
              <a:srgbClr val="F9F1E5"/>
            </a:solidFill>
            <a:ln w="19050">
              <a:noFill/>
              <a:round/>
            </a:ln>
          </p:spPr>
          <p:txBody>
            <a:bodyPr vert="horz" wrap="none" lIns="112542" tIns="56271" rIns="112542" bIns="56271" numCol="1" rtlCol="0" anchor="ctr" anchorCtr="1" compatLnSpc="1"/>
            <a:lstStyle/>
            <a:p>
              <a:pPr algn="ctr"/>
              <a:endParaRPr lang="zh-CN" altLang="en-US" sz="1477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1" name="Group">
              <a:extLst>
                <a:ext uri="{FF2B5EF4-FFF2-40B4-BE49-F238E27FC236}">
                  <a16:creationId xmlns:a16="http://schemas.microsoft.com/office/drawing/2014/main" id="{9B09B3AE-1AB9-4E39-830D-3B4D815943D2}"/>
                </a:ext>
              </a:extLst>
            </p:cNvPr>
            <p:cNvSpPr/>
            <p:nvPr/>
          </p:nvSpPr>
          <p:spPr bwMode="auto">
            <a:xfrm>
              <a:off x="1476775" y="3324217"/>
              <a:ext cx="745180" cy="739461"/>
            </a:xfrm>
            <a:prstGeom prst="rect">
              <a:avLst/>
            </a:prstGeom>
            <a:solidFill>
              <a:srgbClr val="97CB5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ko-KR" sz="3939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Ⅰ</a:t>
              </a:r>
              <a:endParaRPr lang="zh-CN" altLang="en-US" sz="2215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2" name="Group">
              <a:extLst>
                <a:ext uri="{FF2B5EF4-FFF2-40B4-BE49-F238E27FC236}">
                  <a16:creationId xmlns:a16="http://schemas.microsoft.com/office/drawing/2014/main" id="{ACFBA46E-7BE0-41C0-94D9-B5F4C13D34EE}"/>
                </a:ext>
              </a:extLst>
            </p:cNvPr>
            <p:cNvSpPr/>
            <p:nvPr/>
          </p:nvSpPr>
          <p:spPr>
            <a:xfrm>
              <a:off x="782203" y="4124277"/>
              <a:ext cx="2134316" cy="618260"/>
            </a:xfrm>
            <a:prstGeom prst="rect">
              <a:avLst/>
            </a:prstGeom>
          </p:spPr>
          <p:txBody>
            <a:bodyPr wrap="square" lIns="112542" tIns="56271" rIns="112542" bIns="56271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969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3" name="íṥļiďê">
              <a:extLst>
                <a:ext uri="{FF2B5EF4-FFF2-40B4-BE49-F238E27FC236}">
                  <a16:creationId xmlns:a16="http://schemas.microsoft.com/office/drawing/2014/main" id="{46F34627-BF76-4460-8579-9F2D4F953268}"/>
                </a:ext>
              </a:extLst>
            </p:cNvPr>
            <p:cNvSpPr/>
            <p:nvPr/>
          </p:nvSpPr>
          <p:spPr>
            <a:xfrm flipH="1">
              <a:off x="2213580" y="3324220"/>
              <a:ext cx="351692" cy="327465"/>
            </a:xfrm>
            <a:custGeom>
              <a:avLst/>
              <a:gdLst>
                <a:gd name="connsiteX0" fmla="*/ 0 w 450"/>
                <a:gd name="connsiteY0" fmla="*/ 419 h 419"/>
                <a:gd name="connsiteX1" fmla="*/ 442 w 450"/>
                <a:gd name="connsiteY1" fmla="*/ 0 h 419"/>
                <a:gd name="connsiteX2" fmla="*/ 450 w 450"/>
                <a:gd name="connsiteY2" fmla="*/ 419 h 419"/>
                <a:gd name="connsiteX3" fmla="*/ 0 w 450"/>
                <a:gd name="connsiteY3" fmla="*/ 419 h 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" h="419">
                  <a:moveTo>
                    <a:pt x="0" y="419"/>
                  </a:moveTo>
                  <a:lnTo>
                    <a:pt x="442" y="0"/>
                  </a:lnTo>
                  <a:lnTo>
                    <a:pt x="450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215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6" name="Group">
              <a:extLst>
                <a:ext uri="{FF2B5EF4-FFF2-40B4-BE49-F238E27FC236}">
                  <a16:creationId xmlns:a16="http://schemas.microsoft.com/office/drawing/2014/main" id="{13ADD0E1-DC3F-4003-82F0-F36788EC3003}"/>
                </a:ext>
              </a:extLst>
            </p:cNvPr>
            <p:cNvSpPr/>
            <p:nvPr/>
          </p:nvSpPr>
          <p:spPr>
            <a:xfrm>
              <a:off x="782203" y="4124277"/>
              <a:ext cx="2134316" cy="618260"/>
            </a:xfrm>
            <a:prstGeom prst="rect">
              <a:avLst/>
            </a:prstGeom>
          </p:spPr>
          <p:txBody>
            <a:bodyPr wrap="square" lIns="112542" tIns="56271" rIns="112542" bIns="56271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969" b="1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AD9E1BD-4D3B-452F-A58D-B9FB7EEF8478}"/>
                </a:ext>
              </a:extLst>
            </p:cNvPr>
            <p:cNvSpPr txBox="1"/>
            <p:nvPr/>
          </p:nvSpPr>
          <p:spPr>
            <a:xfrm>
              <a:off x="972586" y="4179781"/>
              <a:ext cx="1753553" cy="9437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2000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User Hands-on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331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55CDE8C-A70C-4D46-BCFB-940A5191E4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3862" y="4814624"/>
            <a:ext cx="3724275" cy="1543050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797A2D3-B4CA-4446-89DA-237D623DAAED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20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517C5BB4-2111-4D1B-AD0F-B19A1CABA0B0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Window-Related UI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679E88D-31F2-4E1E-8DB5-30B5C2FCA334}"/>
              </a:ext>
            </a:extLst>
          </p:cNvPr>
          <p:cNvSpPr/>
          <p:nvPr/>
        </p:nvSpPr>
        <p:spPr>
          <a:xfrm>
            <a:off x="952500" y="1411178"/>
            <a:ext cx="10718800" cy="1989712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Window Tab: Tab containing functions to reopen various utility windows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Insert</a:t>
            </a:r>
            <a:r>
              <a:rPr lang="ko-KR" altLang="en-US" sz="1400" b="1" dirty="0">
                <a:latin typeface="+mj-ea"/>
                <a:ea typeface="+mj-ea"/>
              </a:rPr>
              <a:t> </a:t>
            </a:r>
            <a:r>
              <a:rPr lang="en-US" altLang="ko-KR" sz="1400" b="1" dirty="0">
                <a:latin typeface="+mj-ea"/>
                <a:ea typeface="+mj-ea"/>
              </a:rPr>
              <a:t>Node</a:t>
            </a:r>
            <a:r>
              <a:rPr lang="ko-KR" altLang="en-US" sz="1400" b="1" dirty="0">
                <a:latin typeface="+mj-ea"/>
                <a:ea typeface="+mj-ea"/>
              </a:rPr>
              <a:t> </a:t>
            </a:r>
            <a:r>
              <a:rPr lang="en-US" altLang="ko-KR" sz="1400" b="1" dirty="0">
                <a:latin typeface="+mj-ea"/>
                <a:ea typeface="+mj-ea"/>
              </a:rPr>
              <a:t>Button: Button to reopen the window for selecting a node to insert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Insert Coupled Model Button: Button to reopen the window for selecting a coupled model to insert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Nodes Button: Button to reopen the window for managing the tree list of inserted nodes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Object Properties Button: Button to reopen the window for viewing the properties of an object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Reference Properties Button: Button to reopen the window for viewing the properties of a reference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37D8F1D-69D3-476B-B624-33B34776DE04}"/>
              </a:ext>
            </a:extLst>
          </p:cNvPr>
          <p:cNvGrpSpPr/>
          <p:nvPr/>
        </p:nvGrpSpPr>
        <p:grpSpPr>
          <a:xfrm>
            <a:off x="7246187" y="4817070"/>
            <a:ext cx="288862" cy="307777"/>
            <a:chOff x="4660385" y="3589101"/>
            <a:chExt cx="288862" cy="307777"/>
          </a:xfrm>
        </p:grpSpPr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7C7A7D96-2409-45EE-AA05-63EF3BE2CD4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90FA3B57-7B5F-4361-8BDF-A454F30A2EF0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E24E7107-F892-4BAD-A2DD-08F077C71E79}"/>
              </a:ext>
            </a:extLst>
          </p:cNvPr>
          <p:cNvGrpSpPr/>
          <p:nvPr/>
        </p:nvGrpSpPr>
        <p:grpSpPr>
          <a:xfrm>
            <a:off x="4312430" y="6108510"/>
            <a:ext cx="288862" cy="307777"/>
            <a:chOff x="4660385" y="3589101"/>
            <a:chExt cx="288862" cy="307777"/>
          </a:xfrm>
        </p:grpSpPr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30BD2C14-4DB6-4A6E-87A7-4774931E295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DFEFE7E3-1A10-479E-ABA5-D99E283CE31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F3BEE785-23B8-47AB-886F-324EFE732035}"/>
              </a:ext>
            </a:extLst>
          </p:cNvPr>
          <p:cNvGrpSpPr/>
          <p:nvPr/>
        </p:nvGrpSpPr>
        <p:grpSpPr>
          <a:xfrm>
            <a:off x="4967607" y="6103048"/>
            <a:ext cx="288862" cy="307777"/>
            <a:chOff x="4660385" y="3589101"/>
            <a:chExt cx="288862" cy="307777"/>
          </a:xfrm>
        </p:grpSpPr>
        <p:sp>
          <p:nvSpPr>
            <p:cNvPr id="33" name="타원 32">
              <a:extLst>
                <a:ext uri="{FF2B5EF4-FFF2-40B4-BE49-F238E27FC236}">
                  <a16:creationId xmlns:a16="http://schemas.microsoft.com/office/drawing/2014/main" id="{48BAD80F-D72F-4610-BEE1-B63DE8DC343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1FF15107-045B-40B6-9838-EED0BD113D5F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FCAA4D96-F00C-4A21-99C4-0EB7289F2FE3}"/>
              </a:ext>
            </a:extLst>
          </p:cNvPr>
          <p:cNvGrpSpPr/>
          <p:nvPr/>
        </p:nvGrpSpPr>
        <p:grpSpPr>
          <a:xfrm>
            <a:off x="5660334" y="6103048"/>
            <a:ext cx="288862" cy="307777"/>
            <a:chOff x="4660385" y="3589101"/>
            <a:chExt cx="288862" cy="307777"/>
          </a:xfrm>
        </p:grpSpPr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3783A33F-0EFE-46EC-96AA-F66CC3916F7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6EEDB625-B465-4F03-91C2-044BCE80E76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D91F2E1B-47E9-4F3D-990D-5A9E8FC208A6}"/>
              </a:ext>
            </a:extLst>
          </p:cNvPr>
          <p:cNvGrpSpPr/>
          <p:nvPr/>
        </p:nvGrpSpPr>
        <p:grpSpPr>
          <a:xfrm>
            <a:off x="6214516" y="6103048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88E17E7-0186-4D26-8CB9-E19E0E00BA0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0712BB77-97ED-455B-9CCF-8C86822CA439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5</a:t>
              </a:r>
              <a:endParaRPr lang="ko-KR" altLang="en-US" sz="1400" dirty="0"/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255AB1F-B882-4FAF-836C-34F85DB570AF}"/>
              </a:ext>
            </a:extLst>
          </p:cNvPr>
          <p:cNvGrpSpPr/>
          <p:nvPr/>
        </p:nvGrpSpPr>
        <p:grpSpPr>
          <a:xfrm>
            <a:off x="6879534" y="6103048"/>
            <a:ext cx="288862" cy="307777"/>
            <a:chOff x="4660385" y="3589101"/>
            <a:chExt cx="288862" cy="307777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38C123A8-C62A-4F12-89D7-8FDBDA0EDCC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13FB58CA-D40F-48EB-848E-1DFA3BEAAC40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6</a:t>
              </a:r>
              <a:endParaRPr lang="ko-KR" altLang="en-US" sz="1400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3ED109C-D1A8-4B5B-8FCA-37E88FC97A90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49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CBBCF7-21D9-8758-C49A-8C1EE72FF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41B14014-4079-68DA-BF47-0DB4DFF1F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9333" y="1373079"/>
            <a:ext cx="6431633" cy="422762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09DC062-BA8D-932B-FAEC-621383E8891C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98206018-2F80-C315-9E4B-A8435EC5B2F6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21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7D110DED-3CB7-2A73-6219-B69F1CC3E087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 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31E8C25-AA48-6226-8500-99B8BA427EBF}"/>
              </a:ext>
            </a:extLst>
          </p:cNvPr>
          <p:cNvSpPr/>
          <p:nvPr/>
        </p:nvSpPr>
        <p:spPr>
          <a:xfrm>
            <a:off x="952500" y="1411178"/>
            <a:ext cx="4673867" cy="138954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New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To initialize and create a new model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the New Button 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Confirm to proceed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BAE11658-FC52-6040-5519-F848ABBC8E05}"/>
              </a:ext>
            </a:extLst>
          </p:cNvPr>
          <p:cNvGrpSpPr/>
          <p:nvPr/>
        </p:nvGrpSpPr>
        <p:grpSpPr>
          <a:xfrm>
            <a:off x="5518544" y="2319083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27F1C2C9-DA2C-EF05-102A-723EE013F5A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DCD6FDC6-F3B8-A6D6-F8ED-AF5586BEA750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5404B0B8-A637-AD71-4043-93911B69662B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BDBE4A34-2B96-F1B9-E837-4829BDC426EA}"/>
              </a:ext>
            </a:extLst>
          </p:cNvPr>
          <p:cNvGrpSpPr/>
          <p:nvPr/>
        </p:nvGrpSpPr>
        <p:grpSpPr>
          <a:xfrm>
            <a:off x="7463064" y="3598595"/>
            <a:ext cx="288862" cy="307777"/>
            <a:chOff x="4660385" y="3589101"/>
            <a:chExt cx="288862" cy="307777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1E4DC279-D289-B12E-70F7-57E95DB2092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AFBE0F97-88B0-53F2-0037-2C251209169D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4229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B987A-CC31-A227-A1B7-1956C3AAF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A4F87772-2494-0C36-022D-23719D8C25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014" y="1373079"/>
            <a:ext cx="6439477" cy="4227622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FBC7E03D-A313-1A62-75F8-817DE0DE1ACE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22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0D7C9A9C-021A-8E67-9314-EF0BCDE00D73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 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A618C8F-D103-A1AA-8086-DED61769CCD0}"/>
              </a:ext>
            </a:extLst>
          </p:cNvPr>
          <p:cNvSpPr/>
          <p:nvPr/>
        </p:nvSpPr>
        <p:spPr>
          <a:xfrm>
            <a:off x="952500" y="1411178"/>
            <a:ext cx="4673867" cy="138954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Load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To load an existing model.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the Load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the model file to load and click it.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567E241-77BE-49A4-AD6A-96D78CCE3B39}"/>
              </a:ext>
            </a:extLst>
          </p:cNvPr>
          <p:cNvGrpSpPr/>
          <p:nvPr/>
        </p:nvGrpSpPr>
        <p:grpSpPr>
          <a:xfrm>
            <a:off x="5876728" y="2320351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23C35E93-3F72-FC66-A7EB-A3AA9476878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08F48539-5ADC-66F7-BF2D-CE3D4FF6A872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E0808D38-E06D-9BC7-1833-03FD24D8E4EC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FCBDB39B-B865-3B77-559C-D606BD6F1DC1}"/>
              </a:ext>
            </a:extLst>
          </p:cNvPr>
          <p:cNvGrpSpPr/>
          <p:nvPr/>
        </p:nvGrpSpPr>
        <p:grpSpPr>
          <a:xfrm>
            <a:off x="6241444" y="2917168"/>
            <a:ext cx="288862" cy="307777"/>
            <a:chOff x="4660385" y="3589101"/>
            <a:chExt cx="288862" cy="307777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E699DDCC-D928-F16A-6AD1-67836F03410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8AC7E7C1-62C5-FD85-235F-880CC59ACC73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244930-A4BC-40DF-B83E-B5F47EFA33C7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399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A7148-B2A9-C6BF-621F-8457369B38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3F98DEFD-95B3-5B81-1408-D38EE7944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014" y="1373080"/>
            <a:ext cx="6431643" cy="4230313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91046927-80BB-2FE8-B7F4-2FDD9DD48A1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23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812CD24E-0B6C-5CF5-875F-C0919801342D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 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7C3A97F-3318-897F-249B-3F3AFFCEDB1E}"/>
              </a:ext>
            </a:extLst>
          </p:cNvPr>
          <p:cNvSpPr/>
          <p:nvPr/>
        </p:nvSpPr>
        <p:spPr>
          <a:xfrm>
            <a:off x="952500" y="1411178"/>
            <a:ext cx="4673867" cy="2682209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Save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To save the model.(</a:t>
            </a:r>
            <a:r>
              <a:rPr lang="en-US" altLang="ko-KR" sz="1400" b="1" dirty="0" err="1">
                <a:latin typeface="+mj-ea"/>
                <a:ea typeface="+mj-ea"/>
              </a:rPr>
              <a:t>db</a:t>
            </a:r>
            <a:r>
              <a:rPr lang="en-US" altLang="ko-KR" sz="1400" b="1" dirty="0">
                <a:latin typeface="+mj-ea"/>
                <a:ea typeface="+mj-ea"/>
              </a:rPr>
              <a:t>/xml)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the Save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For loaded models: Saves changes to the current file.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For newly created models: Opens the Save As dialog to save the model under a new name.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EAA499B6-5B85-5DFF-1E2C-E36290D381AB}"/>
              </a:ext>
            </a:extLst>
          </p:cNvPr>
          <p:cNvGrpSpPr/>
          <p:nvPr/>
        </p:nvGrpSpPr>
        <p:grpSpPr>
          <a:xfrm>
            <a:off x="6238919" y="2324684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4FA7D126-9573-A52F-F03C-2957A8C799C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9F9D3608-53B1-1B90-B47C-9A1B8BCBF5B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60894B94-2ED9-9EF5-43BE-20222E7664B3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273064-B2F2-44BD-873B-41CB2FE4B8BB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A5C0FA7C-3E7C-2667-16FD-FD0E198F019E}"/>
              </a:ext>
            </a:extLst>
          </p:cNvPr>
          <p:cNvGrpSpPr/>
          <p:nvPr/>
        </p:nvGrpSpPr>
        <p:grpSpPr>
          <a:xfrm>
            <a:off x="6241444" y="2917168"/>
            <a:ext cx="288862" cy="307777"/>
            <a:chOff x="4660385" y="3589101"/>
            <a:chExt cx="288862" cy="307777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A9D77F03-0AE1-DDE7-C641-68A0C5E6C9E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18BE911A-3EC4-B3CA-4857-04C96803083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84487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387142-44F8-C9B7-14B3-12CE449D7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7698EAE-36E9-7964-8C9E-5566C6164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014" y="1373080"/>
            <a:ext cx="6431643" cy="4230313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FA837586-75FA-9496-35DE-43CA954BB53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24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A4CFFA7C-BF94-66C7-539B-B113647DA885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A0E1EB8-5B44-0764-97B8-22E96B9CC461}"/>
              </a:ext>
            </a:extLst>
          </p:cNvPr>
          <p:cNvSpPr/>
          <p:nvPr/>
        </p:nvSpPr>
        <p:spPr>
          <a:xfrm>
            <a:off x="952500" y="1411178"/>
            <a:ext cx="4673867" cy="1066382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Save As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To save the model under a different name(</a:t>
            </a:r>
            <a:r>
              <a:rPr lang="en-US" altLang="ko-KR" sz="1400" b="1" dirty="0" err="1">
                <a:latin typeface="+mj-ea"/>
                <a:ea typeface="+mj-ea"/>
              </a:rPr>
              <a:t>db</a:t>
            </a:r>
            <a:r>
              <a:rPr lang="en-US" altLang="ko-KR" sz="1400" b="1" dirty="0">
                <a:latin typeface="+mj-ea"/>
                <a:ea typeface="+mj-ea"/>
              </a:rPr>
              <a:t>/xml)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the Save As Button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8D0DE16-FDA5-36DA-0239-43E2FB0FCF4F}"/>
              </a:ext>
            </a:extLst>
          </p:cNvPr>
          <p:cNvGrpSpPr/>
          <p:nvPr/>
        </p:nvGrpSpPr>
        <p:grpSpPr>
          <a:xfrm>
            <a:off x="6656274" y="2319196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B686C8AC-7149-3AFE-D629-7AF6982E2A6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4F7FC2F0-4068-0B7F-D03D-6522493FCDCE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20804CE5-F385-02AC-918B-639B65FFC2D0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43CA6DD8-DE99-1AA5-C67F-DCF38CD870C6}"/>
              </a:ext>
            </a:extLst>
          </p:cNvPr>
          <p:cNvGrpSpPr/>
          <p:nvPr/>
        </p:nvGrpSpPr>
        <p:grpSpPr>
          <a:xfrm>
            <a:off x="6241444" y="2917168"/>
            <a:ext cx="288862" cy="307777"/>
            <a:chOff x="4660385" y="3589101"/>
            <a:chExt cx="288862" cy="307777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93E4BF1E-219D-ADCE-E479-A79263FB797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EB3A1C56-A5A9-6087-9E49-2E19899E362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7D1DF73-A329-4243-870F-B26896BD282C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7164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84357-9F14-0558-D778-772544A6E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4324555-CD56-37FA-6ECD-ED74F4549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9012" y="1374433"/>
            <a:ext cx="6429584" cy="4228959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A8ADEC05-4100-3B1F-56A6-07B856E698DD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25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691CEF0D-19FD-DFE7-03DB-797C5153F802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90BC0EA-63C6-D014-212D-DC5E9734962C}"/>
              </a:ext>
            </a:extLst>
          </p:cNvPr>
          <p:cNvSpPr/>
          <p:nvPr/>
        </p:nvSpPr>
        <p:spPr>
          <a:xfrm>
            <a:off x="952500" y="1411178"/>
            <a:ext cx="4673867" cy="2682209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Floor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To open the floor configuration screen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the Edit Floor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Configure floor settings (name, height, size, etc.)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Add floors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Delete the selected floor.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95382A45-EEE7-B6C9-7F42-BAE5E3C71873}"/>
              </a:ext>
            </a:extLst>
          </p:cNvPr>
          <p:cNvGrpSpPr/>
          <p:nvPr/>
        </p:nvGrpSpPr>
        <p:grpSpPr>
          <a:xfrm>
            <a:off x="7167642" y="2321023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9F519A89-9FCB-59E0-3BF7-A0F7FF94883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87BB8AD6-F8C9-B1EC-E2E9-7ECFF1FFAD89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D481C25D-6D59-09D8-DC95-FB3D5250D59E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446C6CCE-3794-C173-3A18-FAC67E46366F}"/>
              </a:ext>
            </a:extLst>
          </p:cNvPr>
          <p:cNvGrpSpPr/>
          <p:nvPr/>
        </p:nvGrpSpPr>
        <p:grpSpPr>
          <a:xfrm>
            <a:off x="5836429" y="2934781"/>
            <a:ext cx="288862" cy="307777"/>
            <a:chOff x="4660385" y="3589101"/>
            <a:chExt cx="288862" cy="307777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DB40DA76-50D0-471B-5F15-99D190C4FF08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290964E7-F257-A8D1-327D-F8440DE9581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F481383A-383B-81D6-9083-19B2BA3CF335}"/>
              </a:ext>
            </a:extLst>
          </p:cNvPr>
          <p:cNvGrpSpPr/>
          <p:nvPr/>
        </p:nvGrpSpPr>
        <p:grpSpPr>
          <a:xfrm>
            <a:off x="6274236" y="5369286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4862CBEA-9461-5399-8E1F-F30B0D6966D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F8D83175-CE68-E850-0A1F-C1F827434A75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E3CD861-03F9-4047-FDD0-A70BB861CA6D}"/>
              </a:ext>
            </a:extLst>
          </p:cNvPr>
          <p:cNvGrpSpPr/>
          <p:nvPr/>
        </p:nvGrpSpPr>
        <p:grpSpPr>
          <a:xfrm>
            <a:off x="7243595" y="5369286"/>
            <a:ext cx="288862" cy="307777"/>
            <a:chOff x="4660384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C0F03038-9D26-5DB8-73A4-F4C71BD5B579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A30F42B4-8813-A96B-DBE6-E755249B39C1}"/>
                </a:ext>
              </a:extLst>
            </p:cNvPr>
            <p:cNvSpPr/>
            <p:nvPr/>
          </p:nvSpPr>
          <p:spPr>
            <a:xfrm>
              <a:off x="4660384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66BA63A-5272-4725-A0F7-CB634B57AE6E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800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32DAF-CA56-13D8-7F2A-6B486E2E9B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6E84DE27-AF02-2EF2-E832-D0702A5D0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7686" y="1373614"/>
            <a:ext cx="6429375" cy="4236653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B9CBA92C-18C2-A297-7876-4E2BF84443D2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26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9F6C9E8C-1269-AAE9-74EA-6C7D4ADB5D71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C502F418-29AD-C7C0-E32D-9A44F9C9DE9C}"/>
              </a:ext>
            </a:extLst>
          </p:cNvPr>
          <p:cNvSpPr/>
          <p:nvPr/>
        </p:nvSpPr>
        <p:spPr>
          <a:xfrm>
            <a:off x="952500" y="1411178"/>
            <a:ext cx="4673867" cy="3005375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Product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To open the product configuration screen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the Edit Product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Configure product settings.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Configure product detail settings.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Check details of product detail rows.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Use the +/- Buttons to add or delete products.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E1057990-A00B-3F25-FBE1-8666F1FA454E}"/>
              </a:ext>
            </a:extLst>
          </p:cNvPr>
          <p:cNvGrpSpPr/>
          <p:nvPr/>
        </p:nvGrpSpPr>
        <p:grpSpPr>
          <a:xfrm>
            <a:off x="7807821" y="2317464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4E502332-DCD5-4CF8-F1E2-7CC9E897C060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961A662C-6EAA-2251-72A6-75DB7DF41DC5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B05E4A15-F8C9-87E2-0332-41446C91904D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83D68AF3-D59B-0E32-6771-08A93BE2A15B}"/>
              </a:ext>
            </a:extLst>
          </p:cNvPr>
          <p:cNvGrpSpPr/>
          <p:nvPr/>
        </p:nvGrpSpPr>
        <p:grpSpPr>
          <a:xfrm>
            <a:off x="5691998" y="2813446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B6DB83B3-ECAA-3549-696E-68E857BAF7F9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E0B87272-A8B0-8B75-96D4-B3624D8EF3BE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CB74630A-7BAE-78BB-208B-96EF1584A589}"/>
              </a:ext>
            </a:extLst>
          </p:cNvPr>
          <p:cNvGrpSpPr/>
          <p:nvPr/>
        </p:nvGrpSpPr>
        <p:grpSpPr>
          <a:xfrm>
            <a:off x="9651865" y="2813446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A856286-16B8-6F9C-C371-139AB298E3C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71002E97-3498-616D-8A8A-D5AB4A333717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FD070679-BD50-A397-3E7A-A364F2A844AB}"/>
              </a:ext>
            </a:extLst>
          </p:cNvPr>
          <p:cNvGrpSpPr/>
          <p:nvPr/>
        </p:nvGrpSpPr>
        <p:grpSpPr>
          <a:xfrm>
            <a:off x="7223969" y="4802905"/>
            <a:ext cx="288862" cy="307777"/>
            <a:chOff x="4660385" y="3589101"/>
            <a:chExt cx="288862" cy="307777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88583C39-701F-31C6-EAA6-5255B329122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73906F38-2D81-78DB-D4BF-5156B6DA55A3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5</a:t>
              </a:r>
              <a:endParaRPr lang="ko-KR" altLang="en-US" sz="1400" dirty="0"/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8FBD6075-6550-2C15-82CD-72A798273061}"/>
              </a:ext>
            </a:extLst>
          </p:cNvPr>
          <p:cNvGrpSpPr/>
          <p:nvPr/>
        </p:nvGrpSpPr>
        <p:grpSpPr>
          <a:xfrm>
            <a:off x="9651865" y="4105596"/>
            <a:ext cx="288862" cy="307777"/>
            <a:chOff x="4660385" y="3589101"/>
            <a:chExt cx="288862" cy="307777"/>
          </a:xfrm>
        </p:grpSpPr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82952D85-E98F-5CBC-1B6B-4D2D1A92602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EE2A90BF-F164-C7E0-033F-37E9720F036D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1F3E7A1-69A2-4745-9C4F-181F474DBC90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593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EDC7B-BFBA-13EC-7601-B24032109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B962954A-05D7-1E97-E423-E99D45B93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9369" y="1375201"/>
            <a:ext cx="2873587" cy="1752572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3E9B5212-FD14-DD2E-8670-0A47DFAFC1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3864" y="1372485"/>
            <a:ext cx="2333197" cy="1599487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99A3E6F4-CB50-65FA-7D0C-BADC3BB8292D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27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0EDB4D35-D5D6-D6E5-671A-99EAA875095B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1DE2EF8-A8E0-9582-1593-8003EAEAE237}"/>
              </a:ext>
            </a:extLst>
          </p:cNvPr>
          <p:cNvSpPr/>
          <p:nvPr/>
        </p:nvSpPr>
        <p:spPr>
          <a:xfrm>
            <a:off x="952500" y="1411178"/>
            <a:ext cx="4673867" cy="138954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Product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Reference Name – To configure the product type.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Reference Name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Set Product Type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D43CC1C1-0A0F-865A-8D58-F410258E8495}"/>
              </a:ext>
            </a:extLst>
          </p:cNvPr>
          <p:cNvGrpSpPr/>
          <p:nvPr/>
        </p:nvGrpSpPr>
        <p:grpSpPr>
          <a:xfrm>
            <a:off x="6165576" y="2193010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B9F796FF-EF9B-5CEA-5731-235EBA9C5270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BB1E4861-C47D-FF64-027B-E4B5383037C5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CCDDEBBB-7263-C973-BC6D-09705F911641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249ED2A7-EE9B-F154-1781-7BAF1C83DE49}"/>
              </a:ext>
            </a:extLst>
          </p:cNvPr>
          <p:cNvGrpSpPr/>
          <p:nvPr/>
        </p:nvGrpSpPr>
        <p:grpSpPr>
          <a:xfrm>
            <a:off x="9295002" y="1362740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685D0B91-2713-6BEB-EF69-789EE2DFBDC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E5734D9-709F-826D-F338-1815CEB1AAD2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B4255F8-A429-4619-B6A8-C29C98621A08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796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90188-9121-7CA4-29E9-CD0311082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FF8E35E5-22FD-A9CE-4733-025C7D157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00" y="3211212"/>
            <a:ext cx="3726109" cy="3128579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762E47F8-2A9B-E22C-C6FB-63BB5DE692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9369" y="1375202"/>
            <a:ext cx="2873587" cy="1752572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910B933D-B3E5-E965-6FE6-19602B4F1C97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28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5299452C-D18C-5C5C-9133-E28C541EE27B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017B74E-0492-DA99-347A-CE96AE0C8E48}"/>
              </a:ext>
            </a:extLst>
          </p:cNvPr>
          <p:cNvSpPr/>
          <p:nvPr/>
        </p:nvSpPr>
        <p:spPr>
          <a:xfrm>
            <a:off x="952500" y="1411178"/>
            <a:ext cx="4673867" cy="203587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Product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IDs of Step –Set Steps for Product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IDs of Step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All Step List configured in the model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Click the Step to configure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Drag and drop to </a:t>
            </a:r>
            <a:r>
              <a:rPr lang="ko-KR" altLang="en-US" sz="1400" b="1" dirty="0">
                <a:latin typeface="+mj-ea"/>
                <a:ea typeface="+mj-ea"/>
              </a:rPr>
              <a:t>③</a:t>
            </a: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9A06FFAE-1EC2-4F48-DBC2-3562A1513218}"/>
              </a:ext>
            </a:extLst>
          </p:cNvPr>
          <p:cNvGrpSpPr/>
          <p:nvPr/>
        </p:nvGrpSpPr>
        <p:grpSpPr>
          <a:xfrm>
            <a:off x="6165590" y="2331658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4A104539-394E-6473-B4B2-60483F2159D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17420116-7020-010F-1859-34E16A8DFAE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412C91DD-8F59-7033-8854-347D27658C64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845FE637-093C-3117-A62D-52AA8011B6D5}"/>
              </a:ext>
            </a:extLst>
          </p:cNvPr>
          <p:cNvGrpSpPr/>
          <p:nvPr/>
        </p:nvGrpSpPr>
        <p:grpSpPr>
          <a:xfrm>
            <a:off x="8765526" y="3222879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5B65E333-8C46-1431-391B-B767BCD39FE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736148B-BEE4-5196-241A-2D21723D7F3C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F8FA7FF8-3254-5E69-345C-B0A964A3478F}"/>
              </a:ext>
            </a:extLst>
          </p:cNvPr>
          <p:cNvGrpSpPr/>
          <p:nvPr/>
        </p:nvGrpSpPr>
        <p:grpSpPr>
          <a:xfrm>
            <a:off x="6159486" y="3497775"/>
            <a:ext cx="288862" cy="307777"/>
            <a:chOff x="4660385" y="3589101"/>
            <a:chExt cx="288862" cy="307777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AD8C37B8-3F9D-0A0C-7FEF-CB956A07CA3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36E95380-20C7-71D3-7B8E-F94D756D5DF7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C95F4E9D-12F8-48E2-A567-6C694BD1C7EA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030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F122C-845A-8D51-36E7-038154232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7E1EAAA-B4B4-C8F8-D06E-06C0AC1E8E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00" y="3211200"/>
            <a:ext cx="5738255" cy="2968466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D8A6AA3-DC62-F3EB-587E-46C25B68B9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8955" y="4132543"/>
            <a:ext cx="1554828" cy="237666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11DD135-3F40-6864-36FF-84B19B21E7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8800" y="1375200"/>
            <a:ext cx="2873588" cy="1752573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F9311D47-FB00-B23F-8C38-EA38C1B5853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29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8B9BE5E-343B-4FC1-AAE8-79F1F46AFA6D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310515B-7CB5-7CAB-C7A3-966DAA65EDA6}"/>
              </a:ext>
            </a:extLst>
          </p:cNvPr>
          <p:cNvSpPr/>
          <p:nvPr/>
        </p:nvSpPr>
        <p:spPr>
          <a:xfrm>
            <a:off x="952500" y="1411178"/>
            <a:ext cx="4673867" cy="5359865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</a:rPr>
              <a:t>Modeling</a:t>
            </a:r>
            <a:r>
              <a:rPr lang="ko-KR" altLang="en-US" sz="1600" b="1" dirty="0">
                <a:latin typeface="+mj-ea"/>
              </a:rPr>
              <a:t> </a:t>
            </a:r>
            <a:r>
              <a:rPr lang="en-US" altLang="ko-KR" sz="1600" b="1" dirty="0">
                <a:latin typeface="+mj-ea"/>
              </a:rPr>
              <a:t>–</a:t>
            </a:r>
            <a:r>
              <a:rPr lang="ko-KR" altLang="en-US" sz="1600" b="1" dirty="0">
                <a:latin typeface="+mj-ea"/>
              </a:rPr>
              <a:t> </a:t>
            </a:r>
            <a:r>
              <a:rPr lang="en-US" altLang="ko-KR" sz="1600" b="1" dirty="0">
                <a:latin typeface="+mj-ea"/>
              </a:rPr>
              <a:t>Edit Product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</a:rPr>
              <a:t>Production Schedules –Set Schedules for Product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Production Schedules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Set Product Schedules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- Creation Time : Time of creation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- Interval Time : Interval between creations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- Limit Time : Time when creation ends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- Count : Number of generated products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- Unit Value : Product capacity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Set Production Schedules Detail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Set Source Node for Product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- Click Source Node(Please </a:t>
            </a:r>
            <a:r>
              <a:rPr lang="en-US" altLang="ko-KR" b="1" dirty="0"/>
              <a:t>select</a:t>
            </a:r>
            <a:r>
              <a:rPr lang="en-US" altLang="ko-KR" sz="1400" b="1" dirty="0">
                <a:latin typeface="+mj-ea"/>
              </a:rPr>
              <a:t> a buffer or line)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- Assign the Source Node for Product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+/- Button to add or delete Schedules</a:t>
            </a:r>
            <a:br>
              <a:rPr lang="en-US" altLang="ko-KR" sz="1400" b="1" dirty="0">
                <a:latin typeface="+mj-ea"/>
              </a:rPr>
            </a:br>
            <a:endParaRPr lang="en-US" altLang="ko-KR" sz="1400" b="1" dirty="0">
              <a:latin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205F3E3-411F-792B-71E3-8B3CB0B95BA7}"/>
              </a:ext>
            </a:extLst>
          </p:cNvPr>
          <p:cNvGrpSpPr/>
          <p:nvPr/>
        </p:nvGrpSpPr>
        <p:grpSpPr>
          <a:xfrm>
            <a:off x="6165590" y="2474533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0C62017D-17BE-05BE-FB53-21620B0D1FA0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860552A5-DC4C-9091-7DA8-C9920FF93450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E7E47EC1-454C-BD32-33FE-25610CC8C660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0D839917-F433-3876-B671-309CA6CBFA07}"/>
              </a:ext>
            </a:extLst>
          </p:cNvPr>
          <p:cNvGrpSpPr/>
          <p:nvPr/>
        </p:nvGrpSpPr>
        <p:grpSpPr>
          <a:xfrm>
            <a:off x="6165590" y="3377125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02C9BADC-A113-8F31-2408-7B39AA0912E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07C83385-991D-710B-5096-070D44DC8E2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BF94984E-C756-E0D3-B693-8F62E608B7A6}"/>
              </a:ext>
            </a:extLst>
          </p:cNvPr>
          <p:cNvGrpSpPr/>
          <p:nvPr/>
        </p:nvGrpSpPr>
        <p:grpSpPr>
          <a:xfrm>
            <a:off x="10237182" y="3377125"/>
            <a:ext cx="288862" cy="307777"/>
            <a:chOff x="4660385" y="3589101"/>
            <a:chExt cx="288862" cy="307777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F7287F44-E547-2928-DB4F-AAF17F19913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0043534D-72FB-6BB6-CD38-F58A2BF92F7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1C80CD76-4D0D-3FDB-296B-83201B2BC9D9}"/>
              </a:ext>
            </a:extLst>
          </p:cNvPr>
          <p:cNvGrpSpPr/>
          <p:nvPr/>
        </p:nvGrpSpPr>
        <p:grpSpPr>
          <a:xfrm>
            <a:off x="8426197" y="4162008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977F99B0-7A29-5D5F-3272-03282EB029F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F9C0D585-ABEF-7BD1-613F-34A26143144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D610F7B3-746E-EF99-6A79-621EDA948135}"/>
              </a:ext>
            </a:extLst>
          </p:cNvPr>
          <p:cNvSpPr/>
          <p:nvPr/>
        </p:nvSpPr>
        <p:spPr>
          <a:xfrm>
            <a:off x="8702851" y="4132543"/>
            <a:ext cx="1555991" cy="2376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9" name="직선 화살표 연결선 28">
            <a:extLst>
              <a:ext uri="{FF2B5EF4-FFF2-40B4-BE49-F238E27FC236}">
                <a16:creationId xmlns:a16="http://schemas.microsoft.com/office/drawing/2014/main" id="{01A869B3-6F55-FB51-5F44-8F2C136461A2}"/>
              </a:ext>
            </a:extLst>
          </p:cNvPr>
          <p:cNvCxnSpPr>
            <a:cxnSpLocks/>
            <a:endCxn id="24" idx="3"/>
          </p:cNvCxnSpPr>
          <p:nvPr/>
        </p:nvCxnSpPr>
        <p:spPr>
          <a:xfrm flipH="1">
            <a:off x="10258842" y="4200525"/>
            <a:ext cx="411539" cy="112035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597D06BB-770E-8F01-BA0F-9E160F1D6D44}"/>
              </a:ext>
            </a:extLst>
          </p:cNvPr>
          <p:cNvGrpSpPr/>
          <p:nvPr/>
        </p:nvGrpSpPr>
        <p:grpSpPr>
          <a:xfrm>
            <a:off x="7333990" y="5561317"/>
            <a:ext cx="288862" cy="307777"/>
            <a:chOff x="4660385" y="3589101"/>
            <a:chExt cx="288862" cy="307777"/>
          </a:xfrm>
        </p:grpSpPr>
        <p:sp>
          <p:nvSpPr>
            <p:cNvPr id="35" name="타원 34">
              <a:extLst>
                <a:ext uri="{FF2B5EF4-FFF2-40B4-BE49-F238E27FC236}">
                  <a16:creationId xmlns:a16="http://schemas.microsoft.com/office/drawing/2014/main" id="{7FBA94FE-5C8C-1DDA-0B9D-5964161FA19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4B5F3BC1-1E2D-B1CB-A420-6AEFBBC25D74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5</a:t>
              </a:r>
              <a:endParaRPr lang="ko-KR" altLang="en-US" sz="1400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3BABCB82-06A5-4357-96E4-2A51A2649F53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UI Description</a:t>
            </a: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5959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D76D6036-3786-4718-973A-F0EA8CA3B8F1}"/>
              </a:ext>
            </a:extLst>
          </p:cNvPr>
          <p:cNvSpPr txBox="1"/>
          <p:nvPr/>
        </p:nvSpPr>
        <p:spPr>
          <a:xfrm>
            <a:off x="530293" y="1869230"/>
            <a:ext cx="57665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6600" b="1" dirty="0">
                <a:solidFill>
                  <a:srgbClr val="1C93D0"/>
                </a:solidFill>
                <a:latin typeface="맑은 고딕" panose="020B0503020000020004" pitchFamily="50" charset="-127"/>
                <a:cs typeface="맑은 고딕 Semilight" panose="020B0502040204020203" pitchFamily="50" charset="-127"/>
              </a:rPr>
              <a:t>PART ONE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92BE02-D3F0-4094-841D-7E11BD2438EC}"/>
              </a:ext>
            </a:extLst>
          </p:cNvPr>
          <p:cNvSpPr txBox="1"/>
          <p:nvPr/>
        </p:nvSpPr>
        <p:spPr>
          <a:xfrm>
            <a:off x="669318" y="2716377"/>
            <a:ext cx="3611735" cy="482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srgbClr val="4D4E5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1. User Hands-on</a:t>
            </a:r>
            <a:endParaRPr lang="ko-KR" altLang="en-US" sz="2000" dirty="0">
              <a:solidFill>
                <a:srgbClr val="4D4E5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BB4CC017-E076-43CB-9A21-2D190628C125}"/>
              </a:ext>
            </a:extLst>
          </p:cNvPr>
          <p:cNvGrpSpPr/>
          <p:nvPr/>
        </p:nvGrpSpPr>
        <p:grpSpPr>
          <a:xfrm>
            <a:off x="814400" y="3506311"/>
            <a:ext cx="3748547" cy="910371"/>
            <a:chOff x="814400" y="3499575"/>
            <a:chExt cx="3748547" cy="1101621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740A8E84-026C-4C98-9B4F-4AC9C3453E1F}"/>
                </a:ext>
              </a:extLst>
            </p:cNvPr>
            <p:cNvSpPr/>
            <p:nvPr/>
          </p:nvSpPr>
          <p:spPr>
            <a:xfrm>
              <a:off x="814400" y="3538369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7CE11D7-4AED-465E-AA4C-4250055D9248}"/>
                </a:ext>
              </a:extLst>
            </p:cNvPr>
            <p:cNvSpPr txBox="1"/>
            <p:nvPr/>
          </p:nvSpPr>
          <p:spPr>
            <a:xfrm>
              <a:off x="1312438" y="4154275"/>
              <a:ext cx="3250509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User Interface Overview</a:t>
              </a:r>
            </a:p>
          </p:txBody>
        </p:sp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79552B4D-8A17-4C31-8E44-0FD15E07E03E}"/>
                </a:ext>
              </a:extLst>
            </p:cNvPr>
            <p:cNvSpPr/>
            <p:nvPr/>
          </p:nvSpPr>
          <p:spPr>
            <a:xfrm>
              <a:off x="814402" y="4192501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7891577-84EA-4D7B-AD28-3DB5D6A26E80}"/>
                </a:ext>
              </a:extLst>
            </p:cNvPr>
            <p:cNvSpPr txBox="1"/>
            <p:nvPr/>
          </p:nvSpPr>
          <p:spPr>
            <a:xfrm>
              <a:off x="1312437" y="3499575"/>
              <a:ext cx="2968615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highlight>
                    <a:srgbClr val="FFFF00"/>
                  </a:highlight>
                  <a:latin typeface="HY견고딕" panose="02030600000101010101" pitchFamily="18" charset="-127"/>
                  <a:ea typeface="HY견고딕" panose="02030600000101010101" pitchFamily="18" charset="-127"/>
                </a:rPr>
                <a:t>Installation Procedure</a:t>
              </a:r>
              <a:endParaRPr lang="ko-KR" altLang="en-US" dirty="0">
                <a:solidFill>
                  <a:srgbClr val="4D4E50"/>
                </a:solidFill>
                <a:highlight>
                  <a:srgbClr val="FFFF00"/>
                </a:highligh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440DB6D5-3436-D301-260B-D6B77BEB81FA}"/>
              </a:ext>
            </a:extLst>
          </p:cNvPr>
          <p:cNvGrpSpPr/>
          <p:nvPr/>
        </p:nvGrpSpPr>
        <p:grpSpPr>
          <a:xfrm>
            <a:off x="814399" y="4615323"/>
            <a:ext cx="3748547" cy="910371"/>
            <a:chOff x="814400" y="3499575"/>
            <a:chExt cx="3748547" cy="1101621"/>
          </a:xfrm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D7AC1E9C-F085-D758-E634-B5E54AA6FD75}"/>
                </a:ext>
              </a:extLst>
            </p:cNvPr>
            <p:cNvSpPr/>
            <p:nvPr/>
          </p:nvSpPr>
          <p:spPr>
            <a:xfrm>
              <a:off x="814400" y="3538369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0B67C52-7922-639A-4281-347A299E6767}"/>
                </a:ext>
              </a:extLst>
            </p:cNvPr>
            <p:cNvSpPr txBox="1"/>
            <p:nvPr/>
          </p:nvSpPr>
          <p:spPr>
            <a:xfrm>
              <a:off x="1312438" y="4154275"/>
              <a:ext cx="2968615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Hands-on Examples</a:t>
              </a:r>
            </a:p>
          </p:txBody>
        </p: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86702FD7-0FBE-01EB-A080-203CED2E76A5}"/>
                </a:ext>
              </a:extLst>
            </p:cNvPr>
            <p:cNvSpPr/>
            <p:nvPr/>
          </p:nvSpPr>
          <p:spPr>
            <a:xfrm>
              <a:off x="814402" y="4192501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59FDEC7-53A2-9166-A562-B8E78654B761}"/>
                </a:ext>
              </a:extLst>
            </p:cNvPr>
            <p:cNvSpPr txBox="1"/>
            <p:nvPr/>
          </p:nvSpPr>
          <p:spPr>
            <a:xfrm>
              <a:off x="1312438" y="3499575"/>
              <a:ext cx="3250509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Modeling Methodology</a:t>
              </a:r>
              <a:endParaRPr lang="ko-KR" altLang="en-US" dirty="0">
                <a:solidFill>
                  <a:srgbClr val="4D4E5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84712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FEA1B-3D2A-A2A5-9D92-D8CA2C205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EC29316-6FDA-C30D-4A8F-3EEC2009B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9333" y="1373079"/>
            <a:ext cx="6431633" cy="4227622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758464F-FE64-0E17-F73A-EABFD77DF4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367" y="2849469"/>
            <a:ext cx="6284599" cy="2917002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F83151C7-50F3-CBDC-5F47-D5A0F6EA4366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30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890BF052-F317-C2EF-3201-29362A351DCB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8AB4555-6D55-2720-74B0-CD9186598B6C}"/>
              </a:ext>
            </a:extLst>
          </p:cNvPr>
          <p:cNvSpPr/>
          <p:nvPr/>
        </p:nvSpPr>
        <p:spPr>
          <a:xfrm>
            <a:off x="952500" y="1411178"/>
            <a:ext cx="4673867" cy="2682209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Step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open the screen for modifying steps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Edit Step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Set Step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Set Step detail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Check details of Step detail Row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+/- Button to add or delete Steps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4611DA05-D10A-39D4-5913-6B0C393FDC24}"/>
              </a:ext>
            </a:extLst>
          </p:cNvPr>
          <p:cNvGrpSpPr/>
          <p:nvPr/>
        </p:nvGrpSpPr>
        <p:grpSpPr>
          <a:xfrm>
            <a:off x="8383427" y="2334324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8E05C1D4-B8A9-1CF9-1EC7-91940EDC3781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809CE1FC-4919-AA19-F273-611D3983FC8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6E5E1130-48DC-5431-B2EE-3D53ADB8AE70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104B0208-0156-F2E5-4F73-358EE409A87E}"/>
              </a:ext>
            </a:extLst>
          </p:cNvPr>
          <p:cNvGrpSpPr/>
          <p:nvPr/>
        </p:nvGrpSpPr>
        <p:grpSpPr>
          <a:xfrm>
            <a:off x="5630346" y="2849469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B78E7011-B44D-0126-92B0-4E8758B37F0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DC1CD33E-C833-1C9E-1CCB-DEA31B240E09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8E9E9E56-C2EC-0DB1-37A9-DAFB64688F2C}"/>
              </a:ext>
            </a:extLst>
          </p:cNvPr>
          <p:cNvGrpSpPr/>
          <p:nvPr/>
        </p:nvGrpSpPr>
        <p:grpSpPr>
          <a:xfrm>
            <a:off x="9650802" y="2849469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ABE7346E-5361-5940-4921-2B7ECEF1453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F4CD230A-481D-8F80-DCDD-67185E1F8098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C39A9B59-A6E5-1ADB-A8F2-C6242560D468}"/>
              </a:ext>
            </a:extLst>
          </p:cNvPr>
          <p:cNvGrpSpPr/>
          <p:nvPr/>
        </p:nvGrpSpPr>
        <p:grpSpPr>
          <a:xfrm>
            <a:off x="6639240" y="5118303"/>
            <a:ext cx="288862" cy="307777"/>
            <a:chOff x="4660385" y="3589101"/>
            <a:chExt cx="288862" cy="307777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C1B3BEF6-099A-9DB8-0589-C28BD6A6FD6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1BD1B4A0-61C0-E85A-ECD5-468E8CBD0DBF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5</a:t>
              </a:r>
              <a:endParaRPr lang="ko-KR" altLang="en-US" sz="1400" dirty="0"/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B5FF156A-E96E-C944-BED7-4AF6F7410169}"/>
              </a:ext>
            </a:extLst>
          </p:cNvPr>
          <p:cNvGrpSpPr/>
          <p:nvPr/>
        </p:nvGrpSpPr>
        <p:grpSpPr>
          <a:xfrm>
            <a:off x="9650802" y="4288904"/>
            <a:ext cx="288862" cy="307777"/>
            <a:chOff x="4660385" y="3589101"/>
            <a:chExt cx="288862" cy="307777"/>
          </a:xfrm>
        </p:grpSpPr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4162DED2-2E18-A37A-0FDA-E7FDB4EFC87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DCAAABEC-7F8A-50F7-AFE2-5FB309C0A54E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2722199-F6F5-4536-86CB-C5B0FFA11772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875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CF2E8-8CC5-135A-8605-8974C9706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DF07A0E-E922-FEFB-DB5A-310B3A024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02" y="1360354"/>
            <a:ext cx="2873954" cy="1661810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1A7EB4A8-B784-E5C6-CDF3-0927F042B08E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31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AD3015E2-F782-D622-DE13-EE630DC9A85A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설명</a:t>
            </a:r>
            <a:endParaRPr lang="en-US" altLang="ko-KR" sz="2000" b="1" dirty="0">
              <a:latin typeface="+mn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0B8B713B-F27B-EA09-3628-9004EAFAE1FE}"/>
              </a:ext>
            </a:extLst>
          </p:cNvPr>
          <p:cNvGrpSpPr/>
          <p:nvPr/>
        </p:nvGrpSpPr>
        <p:grpSpPr>
          <a:xfrm>
            <a:off x="6097413" y="1783821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9F6817ED-5F17-4CF2-6D70-26C24F4D3C4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01EE177-093B-0800-7E39-05E98483E50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5BF5FC84-C91F-5464-C80E-5227A47C2459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1521F4-1C0B-457B-8B01-BD94A2474ED1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31DEA1BB-7884-FE9E-1F2E-29800ADC28FE}"/>
              </a:ext>
            </a:extLst>
          </p:cNvPr>
          <p:cNvSpPr/>
          <p:nvPr/>
        </p:nvSpPr>
        <p:spPr>
          <a:xfrm>
            <a:off x="952500" y="1411178"/>
            <a:ext cx="4673867" cy="1066382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Step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Step Type – Select the Type for the Step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Step Type</a:t>
            </a:r>
          </a:p>
        </p:txBody>
      </p:sp>
    </p:spTree>
    <p:extLst>
      <p:ext uri="{BB962C8B-B14F-4D97-AF65-F5344CB8AC3E}">
        <p14:creationId xmlns:p14="http://schemas.microsoft.com/office/powerpoint/2010/main" val="2422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C88F09-3051-DBF3-17E0-AECC67416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0C0B4297-EB29-FC98-106E-CA6E3DF7C4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077" y="1360353"/>
            <a:ext cx="2864519" cy="1666629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1A6411AF-6751-5E71-8B6D-EB6015B50A80}"/>
              </a:ext>
            </a:extLst>
          </p:cNvPr>
          <p:cNvSpPr/>
          <p:nvPr/>
        </p:nvSpPr>
        <p:spPr>
          <a:xfrm>
            <a:off x="952500" y="1411178"/>
            <a:ext cx="4673867" cy="1712713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Step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IDs of Eqp – Select the Eqp that performs the Step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IDs of Eqp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All Eqp List in the model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- Check the Eqp that performs the Step</a:t>
            </a:r>
            <a:endParaRPr lang="en-US" altLang="ko-KR" sz="1400" b="1" dirty="0">
              <a:latin typeface="+mj-ea"/>
              <a:ea typeface="+mj-ea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6E059AE9-3474-25B4-6CFE-C010EF87CC1F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32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39BB8C0A-D501-D25D-EA5E-B495947940C1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6B80C82-81E5-1DC5-59B5-C38FA4CD5CCB}"/>
              </a:ext>
            </a:extLst>
          </p:cNvPr>
          <p:cNvGrpSpPr/>
          <p:nvPr/>
        </p:nvGrpSpPr>
        <p:grpSpPr>
          <a:xfrm>
            <a:off x="6105450" y="1896404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878AB46E-E8DD-E217-83FC-2CD485265F1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78DCBB79-44F8-E7A0-5DF7-E1DE887EFFC4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9992D33C-A5E1-3820-BE5D-2E059E11C952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B5236C-D583-7543-98FC-C068419450A9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605219D-BB14-E93B-C905-C7BD27678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7427" y="2937249"/>
            <a:ext cx="6863930" cy="1922857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17758E1A-DCA9-E0B7-F4FE-929BB02F823E}"/>
              </a:ext>
            </a:extLst>
          </p:cNvPr>
          <p:cNvGrpSpPr/>
          <p:nvPr/>
        </p:nvGrpSpPr>
        <p:grpSpPr>
          <a:xfrm>
            <a:off x="5035613" y="3054977"/>
            <a:ext cx="288862" cy="307777"/>
            <a:chOff x="4660385" y="3589101"/>
            <a:chExt cx="288862" cy="30777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2F082CC4-D15A-45D3-AB1D-A7FA8C101EC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87A6E24C-CDB7-8053-DDFF-4C5F7AFE0D1C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E75BE771-2135-1E28-8B88-A6E2DE7382C0}"/>
              </a:ext>
            </a:extLst>
          </p:cNvPr>
          <p:cNvSpPr/>
          <p:nvPr/>
        </p:nvSpPr>
        <p:spPr>
          <a:xfrm>
            <a:off x="5298281" y="3293840"/>
            <a:ext cx="564357" cy="3304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031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01898-BF4F-A57B-F462-E5125444E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>
            <a:extLst>
              <a:ext uri="{FF2B5EF4-FFF2-40B4-BE49-F238E27FC236}">
                <a16:creationId xmlns:a16="http://schemas.microsoft.com/office/drawing/2014/main" id="{39DF53FE-8F3F-FA95-8229-C5196E4BEE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078" y="1362206"/>
            <a:ext cx="2853050" cy="1659956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C8390C11-B6F9-769D-83D3-F513322D28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7427" y="2932004"/>
            <a:ext cx="6863930" cy="1845708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BFFC009C-7FE1-840A-CFE2-80D972D56539}"/>
              </a:ext>
            </a:extLst>
          </p:cNvPr>
          <p:cNvSpPr/>
          <p:nvPr/>
        </p:nvSpPr>
        <p:spPr>
          <a:xfrm>
            <a:off x="952500" y="1411178"/>
            <a:ext cx="4673867" cy="138954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Step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Processing Time –Set details for Processing Time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Processing Time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Configure Distribution, Mean, and Offset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7DDF7F07-068B-DB3B-81C5-93433AEB5970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33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45F58AD0-C671-B787-DF33-FCD83DE704B6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4AEF18F3-91E9-6819-EE74-160F00BDA5AE}"/>
              </a:ext>
            </a:extLst>
          </p:cNvPr>
          <p:cNvGrpSpPr/>
          <p:nvPr/>
        </p:nvGrpSpPr>
        <p:grpSpPr>
          <a:xfrm>
            <a:off x="6105450" y="2010712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DE75C4A2-0EAD-D686-0932-E8722BBF859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190DC36B-BB58-1FEF-86B3-61FDC97CE347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2EA743D6-FD6A-00B4-DCBA-0BD00D87B1F1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51B20E-1B10-4F9B-8A2D-7C71C3FA53B1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A5AF36F-0AB8-4D0A-C75D-A65F1890974E}"/>
              </a:ext>
            </a:extLst>
          </p:cNvPr>
          <p:cNvGrpSpPr/>
          <p:nvPr/>
        </p:nvGrpSpPr>
        <p:grpSpPr>
          <a:xfrm>
            <a:off x="5035613" y="3054977"/>
            <a:ext cx="288862" cy="307777"/>
            <a:chOff x="4660385" y="3589101"/>
            <a:chExt cx="288862" cy="30777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EE24F4A8-9614-A82A-46EC-73C636138B6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A79896D2-C71A-011A-F7BE-BFF9559A293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3686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F4482-3BC3-9412-1818-53C73AE69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3531F01A-65C9-5DB7-05E5-90078AEED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077" y="1360353"/>
            <a:ext cx="2864519" cy="1676951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D6BC2CFE-2C16-9FE0-7A4B-61585D385BAE}"/>
              </a:ext>
            </a:extLst>
          </p:cNvPr>
          <p:cNvSpPr/>
          <p:nvPr/>
        </p:nvSpPr>
        <p:spPr>
          <a:xfrm>
            <a:off x="952500" y="1411178"/>
            <a:ext cx="4673867" cy="138954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Step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Processing Unit – Select the Processing</a:t>
            </a:r>
            <a:r>
              <a:rPr lang="ko-KR" altLang="en-US" sz="1400" b="1" dirty="0">
                <a:latin typeface="+mj-ea"/>
                <a:ea typeface="+mj-ea"/>
              </a:rPr>
              <a:t> </a:t>
            </a:r>
            <a:r>
              <a:rPr lang="en-US" altLang="ko-KR" sz="1400" b="1" dirty="0">
                <a:latin typeface="+mj-ea"/>
                <a:ea typeface="+mj-ea"/>
              </a:rPr>
              <a:t>Type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Processing Unit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PART / UNIT / BATCH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2623963F-6579-9D95-8587-B7388F0EE5B5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34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0252FE9E-DD98-1EB4-861D-7D467D5B8282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98D07F43-99D5-1156-AC0F-6CCD95858206}"/>
              </a:ext>
            </a:extLst>
          </p:cNvPr>
          <p:cNvGrpSpPr/>
          <p:nvPr/>
        </p:nvGrpSpPr>
        <p:grpSpPr>
          <a:xfrm>
            <a:off x="6105450" y="2132041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ADB81976-938A-D5A0-89F2-F1A0778A8D68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5CC06C87-1C56-CC3C-4EB3-E69917B5E1A3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9943217D-C99E-4AC1-80A6-05D692627CB5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9054B-1907-D592-C3FB-9BC75FCD98A4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056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5E71A-EB71-650C-56FB-EAD435587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99D51F4-BFB7-A0A1-063D-BBC473851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357" y="1375200"/>
            <a:ext cx="2875400" cy="1666425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FF729A94-0337-91E3-436D-4655F64948D9}"/>
              </a:ext>
            </a:extLst>
          </p:cNvPr>
          <p:cNvSpPr/>
          <p:nvPr/>
        </p:nvSpPr>
        <p:spPr>
          <a:xfrm>
            <a:off x="952500" y="1411178"/>
            <a:ext cx="5130072" cy="1626279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Step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Cascading Interval Time – Set Interval Time for Cascading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Enter Cascading Interval Time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- Can be entered only when Processing Unit is UNIT or Part Type</a:t>
            </a:r>
            <a:endParaRPr lang="en-US" altLang="ko-KR" sz="1400" b="1" dirty="0">
              <a:latin typeface="+mj-ea"/>
              <a:ea typeface="+mj-ea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F97A1EC2-95AA-22F4-3E33-DBB985D8CD92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35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2FE42E01-232E-CFEA-E4E2-C3D39ADA7FFE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88ACA927-A7C8-D6D2-825E-BA2580095787}"/>
              </a:ext>
            </a:extLst>
          </p:cNvPr>
          <p:cNvGrpSpPr/>
          <p:nvPr/>
        </p:nvGrpSpPr>
        <p:grpSpPr>
          <a:xfrm>
            <a:off x="6105450" y="2249730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F86DAAFC-1F31-2125-4F8B-A754F824DA39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DD7AE65F-90CE-F9EA-068A-58AD21A01237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59F6C5BE-E719-DF39-8FAE-D77A1FAB9799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235F4E-06A8-ACD9-5BD7-A75B63B4710B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2882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4AF38C-C648-85AC-3C88-AF4FADC5A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EDD2ED89-177E-4555-6F45-FA563FFDD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819" y="1377636"/>
            <a:ext cx="2859982" cy="1663989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10BE1954-B62C-44FD-907B-1D3BF440CB64}"/>
              </a:ext>
            </a:extLst>
          </p:cNvPr>
          <p:cNvSpPr/>
          <p:nvPr/>
        </p:nvSpPr>
        <p:spPr>
          <a:xfrm>
            <a:off x="952500" y="1411178"/>
            <a:ext cx="5150825" cy="138954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Step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Processing Probability – Set the Probability for Processing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Enter Processing Probability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- If set to 0, it is equivalent to 100</a:t>
            </a:r>
            <a:endParaRPr lang="en-US" altLang="ko-KR" sz="1400" b="1" dirty="0">
              <a:latin typeface="+mj-ea"/>
              <a:ea typeface="+mj-ea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27CF2D38-30C9-E8FA-7532-DF3496F3048F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36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F18B97AE-AFCF-5E71-0C1E-A9F6CB9DE501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78408ED-CE9F-9CE4-1DA5-1469A5BE4FF6}"/>
              </a:ext>
            </a:extLst>
          </p:cNvPr>
          <p:cNvGrpSpPr/>
          <p:nvPr/>
        </p:nvGrpSpPr>
        <p:grpSpPr>
          <a:xfrm>
            <a:off x="6105450" y="2376477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E38F761F-13B9-AA88-DC4A-74D8683F6BD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8487150A-2130-91FD-9164-0E630E1081DF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3FA890D4-8F7E-3D67-57BC-F63503A7A62F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FD26F2-C7C4-C5EE-1A5B-519BF347C8FB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561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4C5B8-DA61-FBC0-F580-4E2BB6880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8AFFA975-5E71-2D2D-F8F1-16ECDBCAE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819" y="1371014"/>
            <a:ext cx="2875400" cy="1666425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2D5AB073-8E1C-FCAF-C15D-6CA7250CC59B}"/>
              </a:ext>
            </a:extLst>
          </p:cNvPr>
          <p:cNvSpPr/>
          <p:nvPr/>
        </p:nvSpPr>
        <p:spPr>
          <a:xfrm>
            <a:off x="952500" y="1411178"/>
            <a:ext cx="4877932" cy="1349280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Step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Sampling Probability – Set the Probability for Sampling</a:t>
            </a:r>
            <a:r>
              <a:rPr lang="ko-KR" altLang="en-US" sz="1400" b="1" dirty="0">
                <a:latin typeface="+mj-ea"/>
                <a:ea typeface="+mj-ea"/>
              </a:rPr>
              <a:t> </a:t>
            </a: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Enter Sampling Probability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- If set to 0, it is equivalent to 100</a:t>
            </a:r>
            <a:endParaRPr lang="en-US" altLang="ko-KR" sz="1400" b="1" dirty="0">
              <a:latin typeface="+mj-ea"/>
              <a:ea typeface="+mj-ea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1ABA7EF8-4265-6D77-B11C-3829CDD3B93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37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0BF597C5-03FA-3B27-142C-F78CAF5CE9DB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0FBBB08-2FCC-3949-88E4-526F3101A173}"/>
              </a:ext>
            </a:extLst>
          </p:cNvPr>
          <p:cNvGrpSpPr/>
          <p:nvPr/>
        </p:nvGrpSpPr>
        <p:grpSpPr>
          <a:xfrm>
            <a:off x="6105450" y="2485118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98084D81-FBD3-285F-5A90-41008602EA3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B9909342-977A-7036-2F38-C4B9A8F382EE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DBC9EF1B-1FF5-363F-F531-C3B2311D39BA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143AAB-4ED7-BEA5-49A6-C5EFFD6386B3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6556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4C5B8-DA61-FBC0-F580-4E2BB6880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3CE4A275-CF97-452C-8FC4-A92968110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818" y="1371014"/>
            <a:ext cx="2888470" cy="1666425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2D5AB073-8E1C-FCAF-C15D-6CA7250CC59B}"/>
              </a:ext>
            </a:extLst>
          </p:cNvPr>
          <p:cNvSpPr/>
          <p:nvPr/>
        </p:nvSpPr>
        <p:spPr>
          <a:xfrm>
            <a:off x="952500" y="1411178"/>
            <a:ext cx="4877932" cy="1949444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Step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Batch Min/Max –Set the minimum and maximum of the batch</a:t>
            </a:r>
            <a:r>
              <a:rPr lang="ko-KR" altLang="en-US" sz="1400" b="1" dirty="0">
                <a:latin typeface="+mj-ea"/>
                <a:ea typeface="+mj-ea"/>
              </a:rPr>
              <a:t> </a:t>
            </a: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Enter Batch Minimum / Maximum Value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- Execute the batch if the value is within the min and max range.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1ABA7EF8-4265-6D77-B11C-3829CDD3B93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38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0BF597C5-03FA-3B27-142C-F78CAF5CE9DB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0FBBB08-2FCC-3949-88E4-526F3101A173}"/>
              </a:ext>
            </a:extLst>
          </p:cNvPr>
          <p:cNvGrpSpPr/>
          <p:nvPr/>
        </p:nvGrpSpPr>
        <p:grpSpPr>
          <a:xfrm>
            <a:off x="6135998" y="2696354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98084D81-FBD3-285F-5A90-41008602EA3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B9909342-977A-7036-2F38-C4B9A8F382EE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DBC9EF1B-1FF5-363F-F531-C3B2311D39BA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143AAB-4ED7-BEA5-49A6-C5EFFD6386B3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1504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E8257-7438-62DB-4A6C-1F20F92F5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E721E5B5-7DDE-57E1-FE1D-D503A86A8A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357" y="1375200"/>
            <a:ext cx="2875400" cy="1666425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00430EA8-AB17-8974-07BA-FF43E27CD6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7356" y="2943493"/>
            <a:ext cx="4755408" cy="3337234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F10E530C-0AC6-476B-9872-DC82541A848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39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B55D4147-1CF0-6562-F1A4-7984AE442D9B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796DE29-677F-2355-4996-FA90E6B2B40F}"/>
              </a:ext>
            </a:extLst>
          </p:cNvPr>
          <p:cNvSpPr/>
          <p:nvPr/>
        </p:nvSpPr>
        <p:spPr>
          <a:xfrm>
            <a:off x="952500" y="1411178"/>
            <a:ext cx="5028360" cy="203587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Step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Input Products – Set Products entering the Step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Input Products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All Product List in the model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Click the Product to configure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Drag and drop to </a:t>
            </a:r>
            <a:r>
              <a:rPr lang="ko-KR" altLang="en-US" sz="1400" b="1" dirty="0">
                <a:latin typeface="+mj-ea"/>
                <a:ea typeface="+mj-ea"/>
              </a:rPr>
              <a:t>③</a:t>
            </a: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E9963360-FE83-19B7-943D-D3E0B5636842}"/>
              </a:ext>
            </a:extLst>
          </p:cNvPr>
          <p:cNvGrpSpPr/>
          <p:nvPr/>
        </p:nvGrpSpPr>
        <p:grpSpPr>
          <a:xfrm>
            <a:off x="6133625" y="2616079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5C29ADA4-A6C5-957F-BD96-17D436EB04E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23F3FE21-0E45-3AB4-E50C-2C991190D064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CA1641AA-1BDA-52AC-886D-5CE0ED848116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85EC1010-397F-FC9A-3A0F-F0FD45F00CF9}"/>
              </a:ext>
            </a:extLst>
          </p:cNvPr>
          <p:cNvGrpSpPr/>
          <p:nvPr/>
        </p:nvGrpSpPr>
        <p:grpSpPr>
          <a:xfrm>
            <a:off x="9426027" y="2953946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816774F1-CAE0-8A9B-4B83-CC2FB76F46E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31C8995-0D22-F396-D48F-BC5FD2FC10DD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8695CC11-54E0-8264-FB94-0A8D784A8ABF}"/>
              </a:ext>
            </a:extLst>
          </p:cNvPr>
          <p:cNvGrpSpPr/>
          <p:nvPr/>
        </p:nvGrpSpPr>
        <p:grpSpPr>
          <a:xfrm>
            <a:off x="6134992" y="3205069"/>
            <a:ext cx="288862" cy="307777"/>
            <a:chOff x="4660385" y="3589101"/>
            <a:chExt cx="288862" cy="307777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B1D0E6A3-2D1C-7BB5-77AF-C635C9EE8B7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1B4D8A8D-5693-419E-01C9-4F15A06C3877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F954AD3D-0853-4263-9038-5C2B7996803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0EF86EDD-5A11-8758-15A0-9B4F82492B88}"/>
              </a:ext>
            </a:extLst>
          </p:cNvPr>
          <p:cNvSpPr/>
          <p:nvPr/>
        </p:nvSpPr>
        <p:spPr>
          <a:xfrm>
            <a:off x="952499" y="3376810"/>
            <a:ext cx="5002146" cy="2312877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Output Products – Set Products exiting the Step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Output Products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All Product List in the model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Click the Product to configure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Drag and drop to </a:t>
            </a:r>
            <a:r>
              <a:rPr lang="ko-KR" altLang="en-US" sz="1400" b="1" dirty="0">
                <a:latin typeface="+mj-ea"/>
                <a:ea typeface="+mj-ea"/>
              </a:rPr>
              <a:t>③</a:t>
            </a:r>
            <a:endParaRPr lang="en-US" altLang="ko-KR" sz="1400" b="1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200" b="1" dirty="0">
                <a:latin typeface="+mj-ea"/>
                <a:ea typeface="+mj-ea"/>
              </a:rPr>
              <a:t>- Can be configured only when Step Type is DEASSEMBLE or TRANSFORM</a:t>
            </a:r>
          </a:p>
        </p:txBody>
      </p:sp>
    </p:spTree>
    <p:extLst>
      <p:ext uri="{BB962C8B-B14F-4D97-AF65-F5344CB8AC3E}">
        <p14:creationId xmlns:p14="http://schemas.microsoft.com/office/powerpoint/2010/main" val="164761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6D22CC8C-FAE3-4C27-A5FE-72C6F92E76C0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Installation Procedure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797A2D3-B4CA-4446-89DA-237D623DAAED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4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517C5BB4-2111-4D1B-AD0F-B19A1CABA0B0}"/>
              </a:ext>
            </a:extLst>
          </p:cNvPr>
          <p:cNvSpPr/>
          <p:nvPr/>
        </p:nvSpPr>
        <p:spPr>
          <a:xfrm>
            <a:off x="824659" y="943564"/>
            <a:ext cx="4125600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1) Website Access</a:t>
            </a:r>
            <a:endParaRPr lang="ko-KR" altLang="en-US" sz="2000" b="1" dirty="0">
              <a:latin typeface="+mn-ea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6EC2586-4944-40CF-8991-586008261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206" y="2012621"/>
            <a:ext cx="8883588" cy="4111144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A27BFD9-4D0B-E020-8496-4ABEC3003EBB}"/>
              </a:ext>
            </a:extLst>
          </p:cNvPr>
          <p:cNvSpPr/>
          <p:nvPr/>
        </p:nvSpPr>
        <p:spPr>
          <a:xfrm>
            <a:off x="952500" y="1411178"/>
            <a:ext cx="10718800" cy="373885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z="1400" b="1" dirty="0">
                <a:latin typeface="+mj-ea"/>
                <a:ea typeface="+mj-ea"/>
              </a:rPr>
              <a:t>http://www.carlo.co.kr/index.html</a:t>
            </a:r>
          </a:p>
        </p:txBody>
      </p:sp>
    </p:spTree>
    <p:extLst>
      <p:ext uri="{BB962C8B-B14F-4D97-AF65-F5344CB8AC3E}">
        <p14:creationId xmlns:p14="http://schemas.microsoft.com/office/powerpoint/2010/main" val="279079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C61C9-932F-1BF8-41D5-EBD3F4CA8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6B599A37-AFDA-5154-C7C7-A6C412945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014" y="1373079"/>
            <a:ext cx="6439477" cy="422762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4966DC5-5487-7464-8C44-3BFE21C25B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5590" y="2874623"/>
            <a:ext cx="5677693" cy="2634690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BE79CD5D-B2D7-A2C1-DCFE-3E1C7E77074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40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DB714F94-E3AC-5CCB-303E-87E289D72E63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2C5B9BD-1FC4-104E-21FF-549566D898A2}"/>
              </a:ext>
            </a:extLst>
          </p:cNvPr>
          <p:cNvSpPr/>
          <p:nvPr/>
        </p:nvSpPr>
        <p:spPr>
          <a:xfrm>
            <a:off x="952500" y="1411178"/>
            <a:ext cx="4673867" cy="1712713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Equipment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open the screen for modifying equipment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Edit Equipment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Set Equipment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Set Equipment detail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523F48F0-132C-3A68-A64B-AC93D9B640BC}"/>
              </a:ext>
            </a:extLst>
          </p:cNvPr>
          <p:cNvGrpSpPr/>
          <p:nvPr/>
        </p:nvGrpSpPr>
        <p:grpSpPr>
          <a:xfrm>
            <a:off x="9022542" y="2319590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B4A42EC7-7A93-FDC7-036D-33CAEB0A65B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05421AF5-57CF-725A-4926-39B35674F21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9BCC6AC3-06B3-FBBA-54FB-0723963A0B60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F1C8959E-4B56-6030-F03D-A40FC9CEAFDD}"/>
              </a:ext>
            </a:extLst>
          </p:cNvPr>
          <p:cNvGrpSpPr/>
          <p:nvPr/>
        </p:nvGrpSpPr>
        <p:grpSpPr>
          <a:xfrm>
            <a:off x="6171680" y="2950085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8D8B08C6-9BE6-CB98-F141-AD4E47596F6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B3847993-4A42-0E5C-D81C-365B9D9497B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CD8FA4D-5D94-FF2A-6A1F-84609C4CE6E9}"/>
              </a:ext>
            </a:extLst>
          </p:cNvPr>
          <p:cNvGrpSpPr/>
          <p:nvPr/>
        </p:nvGrpSpPr>
        <p:grpSpPr>
          <a:xfrm>
            <a:off x="9796296" y="2950085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E4A62C5C-9810-7D65-7E8F-4317E090EC2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034AE4B1-E94A-5C5A-7A59-092A2637658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1722F1A-3518-45BA-B768-47F89F2B54D4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051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C61C9-932F-1BF8-41D5-EBD3F4CA8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2CDA749-5420-46E2-AFA8-EA2A2D8A2F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014" y="1379740"/>
            <a:ext cx="6439477" cy="5001866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BE79CD5D-B2D7-A2C1-DCFE-3E1C7E77074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41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DB714F94-E3AC-5CCB-303E-87E289D72E63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2C5B9BD-1FC4-104E-21FF-549566D898A2}"/>
              </a:ext>
            </a:extLst>
          </p:cNvPr>
          <p:cNvSpPr/>
          <p:nvPr/>
        </p:nvSpPr>
        <p:spPr>
          <a:xfrm>
            <a:off x="952500" y="1411178"/>
            <a:ext cx="4673867" cy="1712713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Make Random Commands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open the screen for making random commands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Make Random Commands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Set Command detail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523F48F0-132C-3A68-A64B-AC93D9B640BC}"/>
              </a:ext>
            </a:extLst>
          </p:cNvPr>
          <p:cNvGrpSpPr/>
          <p:nvPr/>
        </p:nvGrpSpPr>
        <p:grpSpPr>
          <a:xfrm>
            <a:off x="10129481" y="2539309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B4A42EC7-7A93-FDC7-036D-33CAEB0A65B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05421AF5-57CF-725A-4926-39B35674F21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9BCC6AC3-06B3-FBBA-54FB-0723963A0B60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F1C8959E-4B56-6030-F03D-A40FC9CEAFDD}"/>
              </a:ext>
            </a:extLst>
          </p:cNvPr>
          <p:cNvGrpSpPr/>
          <p:nvPr/>
        </p:nvGrpSpPr>
        <p:grpSpPr>
          <a:xfrm>
            <a:off x="6533973" y="3008858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8D8B08C6-9BE6-CB98-F141-AD4E47596F6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B3847993-4A42-0E5C-D81C-365B9D9497B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CD8FA4D-5D94-FF2A-6A1F-84609C4CE6E9}"/>
              </a:ext>
            </a:extLst>
          </p:cNvPr>
          <p:cNvGrpSpPr/>
          <p:nvPr/>
        </p:nvGrpSpPr>
        <p:grpSpPr>
          <a:xfrm>
            <a:off x="9796296" y="2950085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E4A62C5C-9810-7D65-7E8F-4317E090EC2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034AE4B1-E94A-5C5A-7A59-092A2637658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1722F1A-3518-45BA-B768-47F89F2B54D4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A23FC60-EF5D-47EB-AB61-53AC33982B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3681" y="2988985"/>
            <a:ext cx="5089862" cy="343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0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C61C9-932F-1BF8-41D5-EBD3F4CA8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>
            <a:extLst>
              <a:ext uri="{FF2B5EF4-FFF2-40B4-BE49-F238E27FC236}">
                <a16:creationId xmlns:a16="http://schemas.microsoft.com/office/drawing/2014/main" id="{CC9EFEB9-160D-45E0-8ED4-061554786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015" y="1379741"/>
            <a:ext cx="6439954" cy="3535160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BE79CD5D-B2D7-A2C1-DCFE-3E1C7E77074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42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DB714F94-E3AC-5CCB-303E-87E289D72E63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2C5B9BD-1FC4-104E-21FF-549566D898A2}"/>
              </a:ext>
            </a:extLst>
          </p:cNvPr>
          <p:cNvSpPr/>
          <p:nvPr/>
        </p:nvSpPr>
        <p:spPr>
          <a:xfrm>
            <a:off x="952500" y="1411178"/>
            <a:ext cx="4673867" cy="3651705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Make Random Commands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open the screen for making random commands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Run the simulation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In AMHS Report, click the Traffic Volume tab.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Set the Bay to Bay or Port to Port toggle, then click Search.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the Export to Excel button to save the results in Excel format.</a:t>
            </a:r>
            <a:br>
              <a:rPr lang="en-US" altLang="ko-KR" sz="1400" dirty="0"/>
            </a:b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523F48F0-132C-3A68-A64B-AC93D9B640BC}"/>
              </a:ext>
            </a:extLst>
          </p:cNvPr>
          <p:cNvGrpSpPr/>
          <p:nvPr/>
        </p:nvGrpSpPr>
        <p:grpSpPr>
          <a:xfrm>
            <a:off x="6335138" y="2394098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B4A42EC7-7A93-FDC7-036D-33CAEB0A65B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05421AF5-57CF-725A-4926-39B35674F21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9BCC6AC3-06B3-FBBA-54FB-0723963A0B60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722F1A-3518-45BA-B768-47F89F2B54D4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4F033DD3-0A8C-4A88-AE4C-579AFE8B0B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7119" y="2743769"/>
            <a:ext cx="6454621" cy="270305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F1C8959E-4B56-6030-F03D-A40FC9CEAFDD}"/>
              </a:ext>
            </a:extLst>
          </p:cNvPr>
          <p:cNvGrpSpPr/>
          <p:nvPr/>
        </p:nvGrpSpPr>
        <p:grpSpPr>
          <a:xfrm>
            <a:off x="7575916" y="2589880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8D8B08C6-9BE6-CB98-F141-AD4E47596F6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B3847993-4A42-0E5C-D81C-365B9D9497B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CD8FA4D-5D94-FF2A-6A1F-84609C4CE6E9}"/>
              </a:ext>
            </a:extLst>
          </p:cNvPr>
          <p:cNvGrpSpPr/>
          <p:nvPr/>
        </p:nvGrpSpPr>
        <p:grpSpPr>
          <a:xfrm>
            <a:off x="6473465" y="3912014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E4A62C5C-9810-7D65-7E8F-4317E090EC2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034AE4B1-E94A-5C5A-7A59-092A2637658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DA7C4868-37FB-4ED5-A7E0-C204B3239758}"/>
              </a:ext>
            </a:extLst>
          </p:cNvPr>
          <p:cNvGrpSpPr/>
          <p:nvPr/>
        </p:nvGrpSpPr>
        <p:grpSpPr>
          <a:xfrm>
            <a:off x="11186160" y="2756066"/>
            <a:ext cx="288862" cy="307777"/>
            <a:chOff x="4660385" y="3589101"/>
            <a:chExt cx="288862" cy="307777"/>
          </a:xfrm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664C8DFF-FC82-4EA1-8613-7FB049DFB919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AB31EA6E-A5E3-49DA-9428-22A5F1987F15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4532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C61C9-932F-1BF8-41D5-EBD3F4CA8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BE79CD5D-B2D7-A2C1-DCFE-3E1C7E77074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43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DB714F94-E3AC-5CCB-303E-87E289D72E63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2C5B9BD-1FC4-104E-21FF-549566D898A2}"/>
              </a:ext>
            </a:extLst>
          </p:cNvPr>
          <p:cNvSpPr/>
          <p:nvPr/>
        </p:nvSpPr>
        <p:spPr>
          <a:xfrm>
            <a:off x="952500" y="1411178"/>
            <a:ext cx="4673867" cy="5221366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Make Random Commands Detail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open the screen for making random commands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Set the Sim Start/End Time and the number of commands to generate.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Choose whether to generate by Bay to Bay or Port to Port.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*</a:t>
            </a:r>
            <a:r>
              <a:rPr lang="en-US" altLang="ko-KR" sz="1200" b="1" dirty="0">
                <a:latin typeface="+mj-ea"/>
                <a:ea typeface="+mj-ea"/>
              </a:rPr>
              <a:t>Multiply is applied as a multiplier of the values entered in Excel.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Import the Excel file exported from Traffic Volume in AMHS Report.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*</a:t>
            </a:r>
            <a:r>
              <a:rPr lang="en-US" altLang="ko-KR" sz="1200" b="1" dirty="0">
                <a:latin typeface="+mj-ea"/>
                <a:ea typeface="+mj-ea"/>
              </a:rPr>
              <a:t>It is located inside the Traffic Volume KPI folder created in the </a:t>
            </a:r>
            <a:r>
              <a:rPr lang="en-US" altLang="ko-KR" sz="1200" b="1" dirty="0" err="1">
                <a:latin typeface="+mj-ea"/>
                <a:ea typeface="+mj-ea"/>
              </a:rPr>
              <a:t>Pinokio</a:t>
            </a:r>
            <a:r>
              <a:rPr lang="en-US" altLang="ko-KR" sz="1200" b="1" dirty="0">
                <a:latin typeface="+mj-ea"/>
                <a:ea typeface="+mj-ea"/>
              </a:rPr>
              <a:t> Simulator executable path.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After finishing modifications to the generated data in the grid, apply the settings.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722F1A-3518-45BA-B768-47F89F2B54D4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3BD50B3A-B1BF-4C29-ACC6-D4B76B1DE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014" y="1379740"/>
            <a:ext cx="6439477" cy="5001866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23DEFBCD-9292-421C-B0C5-344D4D6C1D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1384" y="2977515"/>
            <a:ext cx="5173554" cy="3488726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5463ABF0-586F-41CD-8409-DF13E0217BCF}"/>
              </a:ext>
            </a:extLst>
          </p:cNvPr>
          <p:cNvGrpSpPr/>
          <p:nvPr/>
        </p:nvGrpSpPr>
        <p:grpSpPr>
          <a:xfrm>
            <a:off x="6320419" y="3160712"/>
            <a:ext cx="152635" cy="152635"/>
            <a:chOff x="4664364" y="3592945"/>
            <a:chExt cx="278779" cy="278779"/>
          </a:xfrm>
        </p:grpSpPr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21C622AF-2499-48B7-8609-E1D4C03E203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EC121C2C-093A-4233-A9CD-02161530ED08}"/>
                </a:ext>
              </a:extLst>
            </p:cNvPr>
            <p:cNvSpPr/>
            <p:nvPr/>
          </p:nvSpPr>
          <p:spPr>
            <a:xfrm>
              <a:off x="4674551" y="3606700"/>
              <a:ext cx="258404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000" b="1" dirty="0">
                  <a:latin typeface="+mj-ea"/>
                </a:rPr>
                <a:t>1</a:t>
              </a:r>
              <a:endParaRPr lang="ko-KR" altLang="en-US" sz="1000" dirty="0"/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0C357AE2-1F8B-4F5D-94AA-69AAC9CBA924}"/>
              </a:ext>
            </a:extLst>
          </p:cNvPr>
          <p:cNvGrpSpPr/>
          <p:nvPr/>
        </p:nvGrpSpPr>
        <p:grpSpPr>
          <a:xfrm>
            <a:off x="6265961" y="3634452"/>
            <a:ext cx="258404" cy="246221"/>
            <a:chOff x="4567774" y="3504956"/>
            <a:chExt cx="471959" cy="449708"/>
          </a:xfrm>
        </p:grpSpPr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7E20C248-6CEF-4AF4-82A4-3E36EB807A19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CB8DFDF0-823C-4E92-8E4F-C5181D7EA5D1}"/>
                </a:ext>
              </a:extLst>
            </p:cNvPr>
            <p:cNvSpPr/>
            <p:nvPr/>
          </p:nvSpPr>
          <p:spPr>
            <a:xfrm>
              <a:off x="4567774" y="3504956"/>
              <a:ext cx="471959" cy="44970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000" b="1" dirty="0">
                  <a:latin typeface="+mj-ea"/>
                </a:rPr>
                <a:t>2</a:t>
              </a:r>
              <a:endParaRPr lang="ko-KR" altLang="en-US" sz="1000" dirty="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03DE058D-EAB2-487D-9727-21EB2A1579CF}"/>
              </a:ext>
            </a:extLst>
          </p:cNvPr>
          <p:cNvGrpSpPr/>
          <p:nvPr/>
        </p:nvGrpSpPr>
        <p:grpSpPr>
          <a:xfrm>
            <a:off x="8515025" y="3524041"/>
            <a:ext cx="258404" cy="246221"/>
            <a:chOff x="4567774" y="3504956"/>
            <a:chExt cx="471959" cy="449708"/>
          </a:xfrm>
        </p:grpSpPr>
        <p:sp>
          <p:nvSpPr>
            <p:cNvPr id="35" name="타원 34">
              <a:extLst>
                <a:ext uri="{FF2B5EF4-FFF2-40B4-BE49-F238E27FC236}">
                  <a16:creationId xmlns:a16="http://schemas.microsoft.com/office/drawing/2014/main" id="{C4604C33-C458-4ED5-973B-0684B9D97E8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937B7CDB-D428-431C-8DD0-9FF2ECB39838}"/>
                </a:ext>
              </a:extLst>
            </p:cNvPr>
            <p:cNvSpPr/>
            <p:nvPr/>
          </p:nvSpPr>
          <p:spPr>
            <a:xfrm>
              <a:off x="4567774" y="3504956"/>
              <a:ext cx="471959" cy="44970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000" b="1" dirty="0">
                  <a:latin typeface="+mj-ea"/>
                </a:rPr>
                <a:t>3</a:t>
              </a:r>
              <a:endParaRPr lang="ko-KR" altLang="en-US" sz="1000" dirty="0"/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6C78146D-9916-42C8-8F64-A08B89F1B8C1}"/>
              </a:ext>
            </a:extLst>
          </p:cNvPr>
          <p:cNvGrpSpPr/>
          <p:nvPr/>
        </p:nvGrpSpPr>
        <p:grpSpPr>
          <a:xfrm>
            <a:off x="8515024" y="3696689"/>
            <a:ext cx="258404" cy="246221"/>
            <a:chOff x="4567774" y="3504956"/>
            <a:chExt cx="471960" cy="449708"/>
          </a:xfrm>
        </p:grpSpPr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F7F02BC5-B3BB-4483-BDDD-BE0F25459C70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699F07D5-7381-42E7-95E1-875D17BAA5B2}"/>
                </a:ext>
              </a:extLst>
            </p:cNvPr>
            <p:cNvSpPr/>
            <p:nvPr/>
          </p:nvSpPr>
          <p:spPr>
            <a:xfrm>
              <a:off x="4567774" y="3504956"/>
              <a:ext cx="471960" cy="44970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000" b="1" dirty="0">
                  <a:latin typeface="+mj-ea"/>
                </a:rPr>
                <a:t>4</a:t>
              </a:r>
              <a:endParaRPr lang="ko-KR" altLang="en-US" sz="1000" dirty="0"/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79E146E8-AEE5-483C-ABF2-95115BE45473}"/>
              </a:ext>
            </a:extLst>
          </p:cNvPr>
          <p:cNvGrpSpPr/>
          <p:nvPr/>
        </p:nvGrpSpPr>
        <p:grpSpPr>
          <a:xfrm>
            <a:off x="9969980" y="3524041"/>
            <a:ext cx="258404" cy="246221"/>
            <a:chOff x="4567774" y="3504956"/>
            <a:chExt cx="471959" cy="449708"/>
          </a:xfrm>
        </p:grpSpPr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800A3518-67D2-47B8-8C94-FD7A68EA461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직사각형 43">
              <a:extLst>
                <a:ext uri="{FF2B5EF4-FFF2-40B4-BE49-F238E27FC236}">
                  <a16:creationId xmlns:a16="http://schemas.microsoft.com/office/drawing/2014/main" id="{FD87FB54-E63C-4FB5-A882-E9A9D14E294B}"/>
                </a:ext>
              </a:extLst>
            </p:cNvPr>
            <p:cNvSpPr/>
            <p:nvPr/>
          </p:nvSpPr>
          <p:spPr>
            <a:xfrm>
              <a:off x="4567774" y="3504956"/>
              <a:ext cx="471959" cy="44970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000" b="1" dirty="0">
                  <a:latin typeface="+mj-ea"/>
                </a:rPr>
                <a:t>5</a:t>
              </a:r>
              <a:endParaRPr lang="ko-KR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8208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C61C9-932F-1BF8-41D5-EBD3F4CA8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BE79CD5D-B2D7-A2C1-DCFE-3E1C7E77074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44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DB714F94-E3AC-5CCB-303E-87E289D72E63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2C5B9BD-1FC4-104E-21FF-549566D898A2}"/>
              </a:ext>
            </a:extLst>
          </p:cNvPr>
          <p:cNvSpPr/>
          <p:nvPr/>
        </p:nvSpPr>
        <p:spPr>
          <a:xfrm>
            <a:off x="952500" y="1411178"/>
            <a:ext cx="5036964" cy="4852034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ZCU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open the screen for making ZCU or Bay (Zone)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the Edit ZCU button.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From Node list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To Node list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*</a:t>
            </a:r>
            <a:r>
              <a:rPr lang="en-US" altLang="ko-KR" sz="1200" b="1" dirty="0">
                <a:latin typeface="+mj-ea"/>
                <a:ea typeface="+mj-ea"/>
              </a:rPr>
              <a:t>Right-click a Line or Point to add it to the From/To nodes.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List of lines belonging to the current Bay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</a:t>
            </a:r>
            <a:r>
              <a:rPr lang="en-US" altLang="ko-KR" sz="1400" b="1" dirty="0" err="1">
                <a:latin typeface="+mj-ea"/>
                <a:ea typeface="+mj-ea"/>
              </a:rPr>
              <a:t>SubCS</a:t>
            </a: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Bay or ZCU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Add a new Bay or ZCU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Delete a Bay or ZCU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When From/To Nodes are set for a Bay, search the lines within the Bay based on those nodes.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Delete the searched lines.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722F1A-3518-45BA-B768-47F89F2B54D4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3BD50B3A-B1BF-4C29-ACC6-D4B76B1DE0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911" t="-84" b="61343"/>
          <a:stretch/>
        </p:blipFill>
        <p:spPr>
          <a:xfrm>
            <a:off x="6096000" y="1159564"/>
            <a:ext cx="1808804" cy="1937783"/>
          </a:xfrm>
          <a:prstGeom prst="rect">
            <a:avLst/>
          </a:prstGeom>
        </p:spPr>
      </p:pic>
      <p:grpSp>
        <p:nvGrpSpPr>
          <p:cNvPr id="24" name="그룹 23">
            <a:extLst>
              <a:ext uri="{FF2B5EF4-FFF2-40B4-BE49-F238E27FC236}">
                <a16:creationId xmlns:a16="http://schemas.microsoft.com/office/drawing/2014/main" id="{42298087-DDB5-4603-9D9B-B0A34CDEEAE2}"/>
              </a:ext>
            </a:extLst>
          </p:cNvPr>
          <p:cNvGrpSpPr/>
          <p:nvPr/>
        </p:nvGrpSpPr>
        <p:grpSpPr>
          <a:xfrm>
            <a:off x="6802703" y="2128455"/>
            <a:ext cx="288862" cy="307777"/>
            <a:chOff x="4660385" y="3589101"/>
            <a:chExt cx="288862" cy="307777"/>
          </a:xfrm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4E54E207-B5D3-4F65-86FF-A5D3929BDEA0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3F701A2A-631C-40B2-AF36-A7FD6C5F7992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19D4ACA6-46E2-4462-800C-5B398AEDBD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3896" y="1119097"/>
            <a:ext cx="3211269" cy="5030709"/>
          </a:xfrm>
          <a:prstGeom prst="rect">
            <a:avLst/>
          </a:prstGeom>
        </p:spPr>
      </p:pic>
      <p:grpSp>
        <p:nvGrpSpPr>
          <p:cNvPr id="27" name="그룹 26">
            <a:extLst>
              <a:ext uri="{FF2B5EF4-FFF2-40B4-BE49-F238E27FC236}">
                <a16:creationId xmlns:a16="http://schemas.microsoft.com/office/drawing/2014/main" id="{8193AC61-A222-4D1C-8910-76C7043B4FB7}"/>
              </a:ext>
            </a:extLst>
          </p:cNvPr>
          <p:cNvGrpSpPr/>
          <p:nvPr/>
        </p:nvGrpSpPr>
        <p:grpSpPr>
          <a:xfrm>
            <a:off x="7895034" y="3347257"/>
            <a:ext cx="288862" cy="307777"/>
            <a:chOff x="4660385" y="3589101"/>
            <a:chExt cx="288862" cy="307777"/>
          </a:xfrm>
        </p:grpSpPr>
        <p:sp>
          <p:nvSpPr>
            <p:cNvPr id="41" name="타원 40">
              <a:extLst>
                <a:ext uri="{FF2B5EF4-FFF2-40B4-BE49-F238E27FC236}">
                  <a16:creationId xmlns:a16="http://schemas.microsoft.com/office/drawing/2014/main" id="{AEA26DF0-21AE-4796-9A21-91FB8DEF5260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B2145D00-39D5-43A2-BF29-EA7633684C70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16B297EA-A853-44F8-9998-0F57325279E8}"/>
              </a:ext>
            </a:extLst>
          </p:cNvPr>
          <p:cNvGrpSpPr/>
          <p:nvPr/>
        </p:nvGrpSpPr>
        <p:grpSpPr>
          <a:xfrm>
            <a:off x="11400772" y="3313347"/>
            <a:ext cx="288862" cy="307777"/>
            <a:chOff x="4660385" y="3589101"/>
            <a:chExt cx="288862" cy="307777"/>
          </a:xfrm>
        </p:grpSpPr>
        <p:sp>
          <p:nvSpPr>
            <p:cNvPr id="47" name="타원 46">
              <a:extLst>
                <a:ext uri="{FF2B5EF4-FFF2-40B4-BE49-F238E27FC236}">
                  <a16:creationId xmlns:a16="http://schemas.microsoft.com/office/drawing/2014/main" id="{AB833FFF-1BCD-4FDF-A607-B3196D07D3F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9050F1C0-6B05-4F86-A09A-307F2818E65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7B6C35A6-BCD3-4C98-A8B5-5C91BDE91FDE}"/>
              </a:ext>
            </a:extLst>
          </p:cNvPr>
          <p:cNvGrpSpPr/>
          <p:nvPr/>
        </p:nvGrpSpPr>
        <p:grpSpPr>
          <a:xfrm>
            <a:off x="7895034" y="4440754"/>
            <a:ext cx="288862" cy="307777"/>
            <a:chOff x="4660385" y="3589101"/>
            <a:chExt cx="288862" cy="307777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3886DBDB-9F9D-4F78-AF58-6E972F54118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C6DF0F52-116E-4138-9395-693468F9E479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F9D78E24-3A97-4A25-9B54-74A9F0218B02}"/>
              </a:ext>
            </a:extLst>
          </p:cNvPr>
          <p:cNvGrpSpPr/>
          <p:nvPr/>
        </p:nvGrpSpPr>
        <p:grpSpPr>
          <a:xfrm>
            <a:off x="11392543" y="1884625"/>
            <a:ext cx="288862" cy="307777"/>
            <a:chOff x="4660385" y="3589101"/>
            <a:chExt cx="288862" cy="307777"/>
          </a:xfrm>
        </p:grpSpPr>
        <p:sp>
          <p:nvSpPr>
            <p:cNvPr id="53" name="타원 52">
              <a:extLst>
                <a:ext uri="{FF2B5EF4-FFF2-40B4-BE49-F238E27FC236}">
                  <a16:creationId xmlns:a16="http://schemas.microsoft.com/office/drawing/2014/main" id="{39440578-BAB6-4617-8B16-42CF033DC9B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직사각형 53">
              <a:extLst>
                <a:ext uri="{FF2B5EF4-FFF2-40B4-BE49-F238E27FC236}">
                  <a16:creationId xmlns:a16="http://schemas.microsoft.com/office/drawing/2014/main" id="{BAA499E9-1236-4BCA-8935-4C372DF57BE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7</a:t>
              </a:r>
              <a:endParaRPr lang="ko-KR" altLang="en-US" sz="1400" dirty="0"/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70A239CC-EC46-40A9-8EA7-290144757BC9}"/>
              </a:ext>
            </a:extLst>
          </p:cNvPr>
          <p:cNvGrpSpPr/>
          <p:nvPr/>
        </p:nvGrpSpPr>
        <p:grpSpPr>
          <a:xfrm>
            <a:off x="11394668" y="2183524"/>
            <a:ext cx="288862" cy="307777"/>
            <a:chOff x="4660385" y="3589101"/>
            <a:chExt cx="288862" cy="307777"/>
          </a:xfrm>
        </p:grpSpPr>
        <p:sp>
          <p:nvSpPr>
            <p:cNvPr id="56" name="타원 55">
              <a:extLst>
                <a:ext uri="{FF2B5EF4-FFF2-40B4-BE49-F238E27FC236}">
                  <a16:creationId xmlns:a16="http://schemas.microsoft.com/office/drawing/2014/main" id="{E8C889A1-B13E-4954-A945-2DC5357549B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EDC1DBB9-240F-4256-B499-CA10BC03E1B5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8</a:t>
              </a:r>
              <a:endParaRPr lang="ko-KR" altLang="en-US" sz="1400" dirty="0"/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53A5CEC1-A0C2-4CCD-BA8A-2CBEF421F11A}"/>
              </a:ext>
            </a:extLst>
          </p:cNvPr>
          <p:cNvGrpSpPr/>
          <p:nvPr/>
        </p:nvGrpSpPr>
        <p:grpSpPr>
          <a:xfrm>
            <a:off x="11392543" y="2485133"/>
            <a:ext cx="288862" cy="307777"/>
            <a:chOff x="4660385" y="3589101"/>
            <a:chExt cx="288862" cy="307777"/>
          </a:xfrm>
        </p:grpSpPr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4059380E-34CA-4891-B3BB-32F2A2DF71C2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직사각형 59">
              <a:extLst>
                <a:ext uri="{FF2B5EF4-FFF2-40B4-BE49-F238E27FC236}">
                  <a16:creationId xmlns:a16="http://schemas.microsoft.com/office/drawing/2014/main" id="{F87EF9EC-1A58-46EC-B958-8C19570A4583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9</a:t>
              </a:r>
              <a:endParaRPr lang="ko-KR" altLang="en-US" sz="1400" dirty="0"/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84968799-6C2F-4780-88B0-C3222D2D5AE3}"/>
              </a:ext>
            </a:extLst>
          </p:cNvPr>
          <p:cNvGrpSpPr/>
          <p:nvPr/>
        </p:nvGrpSpPr>
        <p:grpSpPr>
          <a:xfrm>
            <a:off x="11342176" y="2779508"/>
            <a:ext cx="393056" cy="307777"/>
            <a:chOff x="4608288" y="3589101"/>
            <a:chExt cx="393056" cy="307777"/>
          </a:xfrm>
        </p:grpSpPr>
        <p:sp>
          <p:nvSpPr>
            <p:cNvPr id="62" name="타원 61">
              <a:extLst>
                <a:ext uri="{FF2B5EF4-FFF2-40B4-BE49-F238E27FC236}">
                  <a16:creationId xmlns:a16="http://schemas.microsoft.com/office/drawing/2014/main" id="{A170DB73-A998-426E-AC8D-2748E240B3F8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직사각형 62">
              <a:extLst>
                <a:ext uri="{FF2B5EF4-FFF2-40B4-BE49-F238E27FC236}">
                  <a16:creationId xmlns:a16="http://schemas.microsoft.com/office/drawing/2014/main" id="{8652878B-3150-4349-87B5-7A29BA78A1D7}"/>
                </a:ext>
              </a:extLst>
            </p:cNvPr>
            <p:cNvSpPr/>
            <p:nvPr/>
          </p:nvSpPr>
          <p:spPr>
            <a:xfrm>
              <a:off x="4608288" y="3589101"/>
              <a:ext cx="39305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10</a:t>
              </a:r>
              <a:endParaRPr lang="ko-KR" altLang="en-US" sz="1400" dirty="0"/>
            </a:p>
          </p:txBody>
        </p:sp>
      </p:grp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D6E1F556-4919-41B9-849F-9F65A64852B1}"/>
              </a:ext>
            </a:extLst>
          </p:cNvPr>
          <p:cNvGrpSpPr/>
          <p:nvPr/>
        </p:nvGrpSpPr>
        <p:grpSpPr>
          <a:xfrm>
            <a:off x="11385395" y="1298402"/>
            <a:ext cx="288862" cy="307777"/>
            <a:chOff x="4660385" y="3589101"/>
            <a:chExt cx="288862" cy="307777"/>
          </a:xfrm>
        </p:grpSpPr>
        <p:sp>
          <p:nvSpPr>
            <p:cNvPr id="65" name="타원 64">
              <a:extLst>
                <a:ext uri="{FF2B5EF4-FFF2-40B4-BE49-F238E27FC236}">
                  <a16:creationId xmlns:a16="http://schemas.microsoft.com/office/drawing/2014/main" id="{41CF6BEF-01BD-47FF-A874-D4B17A92B89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직사각형 65">
              <a:extLst>
                <a:ext uri="{FF2B5EF4-FFF2-40B4-BE49-F238E27FC236}">
                  <a16:creationId xmlns:a16="http://schemas.microsoft.com/office/drawing/2014/main" id="{AD6E07E6-4975-4F39-9ABA-BA9A73E49E84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5</a:t>
              </a:r>
              <a:endParaRPr lang="ko-KR" altLang="en-US" sz="1400" dirty="0"/>
            </a:p>
          </p:txBody>
        </p:sp>
      </p:grp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B40E387D-7DE8-4505-B974-8D98B4C83DC9}"/>
              </a:ext>
            </a:extLst>
          </p:cNvPr>
          <p:cNvGrpSpPr/>
          <p:nvPr/>
        </p:nvGrpSpPr>
        <p:grpSpPr>
          <a:xfrm>
            <a:off x="11393900" y="1592253"/>
            <a:ext cx="288862" cy="307777"/>
            <a:chOff x="4660385" y="3589101"/>
            <a:chExt cx="288862" cy="307777"/>
          </a:xfrm>
        </p:grpSpPr>
        <p:sp>
          <p:nvSpPr>
            <p:cNvPr id="68" name="타원 67">
              <a:extLst>
                <a:ext uri="{FF2B5EF4-FFF2-40B4-BE49-F238E27FC236}">
                  <a16:creationId xmlns:a16="http://schemas.microsoft.com/office/drawing/2014/main" id="{5C28118C-DD73-4DF5-97C6-49566C5AE282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직사각형 68">
              <a:extLst>
                <a:ext uri="{FF2B5EF4-FFF2-40B4-BE49-F238E27FC236}">
                  <a16:creationId xmlns:a16="http://schemas.microsoft.com/office/drawing/2014/main" id="{1DA7216C-0007-4AD4-A6CE-54CD394A96F2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6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4962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20B70-DBDA-B9D3-204D-D0AA8838A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1DA8DEA-AB9E-C643-B083-8CB96C537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014" y="1373079"/>
            <a:ext cx="6439477" cy="422762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BA0058D3-EB89-F522-0CD1-BA6D3256B9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9367" y="2899777"/>
            <a:ext cx="5677693" cy="3450223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326C8CC0-2656-E2AD-864F-9C3EFFCF87EB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45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99B0C16B-6C7B-63EE-9CCE-534792C77335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256C1A9-EDC4-76B9-B182-4222D7A774BD}"/>
              </a:ext>
            </a:extLst>
          </p:cNvPr>
          <p:cNvSpPr/>
          <p:nvPr/>
        </p:nvSpPr>
        <p:spPr>
          <a:xfrm>
            <a:off x="952500" y="1411178"/>
            <a:ext cx="4673867" cy="203587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Script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open the screen for modifying scripts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Edit Script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All modifiable script list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- Select the script to modify</a:t>
            </a: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Edit the script in C# and save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5D1BE40-8523-3882-0D77-8C77C96F7D9B}"/>
              </a:ext>
            </a:extLst>
          </p:cNvPr>
          <p:cNvGrpSpPr/>
          <p:nvPr/>
        </p:nvGrpSpPr>
        <p:grpSpPr>
          <a:xfrm>
            <a:off x="9721207" y="2311440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0EBCBC2B-DC5E-9FCE-418C-D5203E06701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AEF6B93F-E7EE-1D7F-2B0B-6761ED3460AD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9315ADE0-9262-3BD4-E867-85463056E4B6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9F680FB9-FE90-D35F-AB48-027365E01006}"/>
              </a:ext>
            </a:extLst>
          </p:cNvPr>
          <p:cNvGrpSpPr/>
          <p:nvPr/>
        </p:nvGrpSpPr>
        <p:grpSpPr>
          <a:xfrm>
            <a:off x="6097788" y="3051682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3A092CA4-D268-34A5-FBFC-AA96FE954A6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01625F3-B427-85AC-8EDA-F93CDB835CEF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5B05C2F0-252A-4A49-02F5-6D42CC0E2479}"/>
              </a:ext>
            </a:extLst>
          </p:cNvPr>
          <p:cNvGrpSpPr/>
          <p:nvPr/>
        </p:nvGrpSpPr>
        <p:grpSpPr>
          <a:xfrm>
            <a:off x="7477969" y="3051682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70734A64-5193-1B2B-8547-14BA483D51E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FC9E660E-9D80-3635-6A7C-59C86FFFB54C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8A41E509-BD18-4BDC-8A11-0C4B28CF0415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5828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20B70-DBDA-B9D3-204D-D0AA8838A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0E42C57-655E-2FC1-C52A-177277C0C6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014" y="1373079"/>
            <a:ext cx="6439477" cy="4227622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F99C08F-1052-2C3B-3A53-8A228DF745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5641" y="2893883"/>
            <a:ext cx="6001419" cy="3008976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326C8CC0-2656-E2AD-864F-9C3EFFCF87EB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46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99B0C16B-6C7B-63EE-9CCE-534792C77335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256C1A9-EDC4-76B9-B182-4222D7A774BD}"/>
              </a:ext>
            </a:extLst>
          </p:cNvPr>
          <p:cNvSpPr/>
          <p:nvPr/>
        </p:nvSpPr>
        <p:spPr>
          <a:xfrm>
            <a:off x="952500" y="1411178"/>
            <a:ext cx="4461472" cy="4563429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Nodes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open the screen for bulk modifications of inserted nodes of the same type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200" b="1" dirty="0">
                <a:latin typeface="+mj-ea"/>
                <a:ea typeface="+mj-ea"/>
              </a:rPr>
              <a:t>Click Edit Nodes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200" b="1" dirty="0">
                <a:latin typeface="+mj-ea"/>
                <a:ea typeface="+mj-ea"/>
              </a:rPr>
              <a:t>Node Category List</a:t>
            </a:r>
            <a:br>
              <a:rPr lang="en-US" altLang="ko-KR" sz="1200" b="1" dirty="0">
                <a:latin typeface="+mj-ea"/>
                <a:ea typeface="+mj-ea"/>
              </a:rPr>
            </a:br>
            <a:r>
              <a:rPr lang="en-US" altLang="ko-KR" sz="1100" b="1" dirty="0">
                <a:latin typeface="+mj-ea"/>
                <a:ea typeface="+mj-ea"/>
              </a:rPr>
              <a:t>- Categories from the Insert Node Tab</a:t>
            </a:r>
            <a:endParaRPr lang="en-US" altLang="ko-KR" sz="12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200" b="1" dirty="0">
                <a:latin typeface="+mj-ea"/>
                <a:ea typeface="+mj-ea"/>
              </a:rPr>
              <a:t>Node Type List</a:t>
            </a:r>
            <a:br>
              <a:rPr lang="en-US" altLang="ko-KR" sz="1200" b="1" dirty="0">
                <a:latin typeface="+mj-ea"/>
                <a:ea typeface="+mj-ea"/>
              </a:rPr>
            </a:br>
            <a:r>
              <a:rPr lang="en-US" altLang="ko-KR" sz="1100" b="1" dirty="0">
                <a:latin typeface="+mj-ea"/>
                <a:ea typeface="+mj-ea"/>
              </a:rPr>
              <a:t>- Node types of the selected category</a:t>
            </a:r>
            <a:endParaRPr lang="en-US" altLang="ko-KR" sz="12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200" b="1" dirty="0">
                <a:latin typeface="+mj-ea"/>
                <a:ea typeface="+mj-ea"/>
              </a:rPr>
              <a:t>View all nodes inserted under the selected category/type</a:t>
            </a:r>
            <a:br>
              <a:rPr lang="en-US" altLang="ko-KR" sz="1200" b="1" dirty="0">
                <a:latin typeface="+mj-ea"/>
                <a:ea typeface="+mj-ea"/>
              </a:rPr>
            </a:br>
            <a:r>
              <a:rPr lang="en-US" altLang="ko-KR" sz="1100" b="1" dirty="0">
                <a:latin typeface="+mj-ea"/>
                <a:ea typeface="+mj-ea"/>
              </a:rPr>
              <a:t>- Click a row to locate the corresponding node on the main screen</a:t>
            </a:r>
            <a:endParaRPr lang="en-US" altLang="ko-KR" sz="12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200" b="1" dirty="0">
                <a:latin typeface="+mj-ea"/>
                <a:ea typeface="+mj-ea"/>
              </a:rPr>
              <a:t>Editable Object Property List</a:t>
            </a:r>
            <a:br>
              <a:rPr lang="en-US" altLang="ko-KR" sz="1200" b="1" dirty="0">
                <a:latin typeface="+mj-ea"/>
                <a:ea typeface="+mj-ea"/>
              </a:rPr>
            </a:br>
            <a:r>
              <a:rPr lang="en-US" altLang="ko-KR" sz="1100" b="1" dirty="0">
                <a:latin typeface="+mj-ea"/>
                <a:ea typeface="+mj-ea"/>
              </a:rPr>
              <a:t>- Enter </a:t>
            </a:r>
            <a:r>
              <a:rPr lang="en-US" altLang="ko-KR" sz="1100" b="1" dirty="0" err="1">
                <a:latin typeface="+mj-ea"/>
                <a:ea typeface="+mj-ea"/>
              </a:rPr>
              <a:t>PropertyValue</a:t>
            </a:r>
            <a:r>
              <a:rPr lang="en-US" altLang="ko-KR" sz="1100" b="1" dirty="0">
                <a:latin typeface="+mj-ea"/>
                <a:ea typeface="+mj-ea"/>
              </a:rPr>
              <a:t> for items to be modified</a:t>
            </a:r>
            <a:endParaRPr lang="en-US" altLang="ko-KR" sz="12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200" b="1" dirty="0">
                <a:latin typeface="+mj-ea"/>
                <a:ea typeface="+mj-ea"/>
              </a:rPr>
              <a:t>Check nodes to modify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200" b="1" dirty="0">
                <a:latin typeface="+mj-ea"/>
                <a:ea typeface="+mj-ea"/>
              </a:rPr>
              <a:t>Click OK Button to apply bulk modificati</a:t>
            </a:r>
            <a:r>
              <a:rPr lang="en-US" altLang="ko-KR" sz="1200" dirty="0"/>
              <a:t>ons</a:t>
            </a:r>
            <a:endParaRPr lang="en-US" altLang="ko-KR" sz="12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5D1BE40-8523-3882-0D77-8C77C96F7D9B}"/>
              </a:ext>
            </a:extLst>
          </p:cNvPr>
          <p:cNvGrpSpPr/>
          <p:nvPr/>
        </p:nvGrpSpPr>
        <p:grpSpPr>
          <a:xfrm>
            <a:off x="10300626" y="2322701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0EBCBC2B-DC5E-9FCE-418C-D5203E06701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AEF6B93F-E7EE-1D7F-2B0B-6761ED3460AD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9315ADE0-9262-3BD4-E867-85463056E4B6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9F680FB9-FE90-D35F-AB48-027365E01006}"/>
              </a:ext>
            </a:extLst>
          </p:cNvPr>
          <p:cNvGrpSpPr/>
          <p:nvPr/>
        </p:nvGrpSpPr>
        <p:grpSpPr>
          <a:xfrm>
            <a:off x="5909275" y="3084513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3A092CA4-D268-34A5-FBFC-AA96FE954A6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01625F3-B427-85AC-8EDA-F93CDB835CEF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5B05C2F0-252A-4A49-02F5-6D42CC0E2479}"/>
              </a:ext>
            </a:extLst>
          </p:cNvPr>
          <p:cNvGrpSpPr/>
          <p:nvPr/>
        </p:nvGrpSpPr>
        <p:grpSpPr>
          <a:xfrm>
            <a:off x="7631878" y="3059359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70734A64-5193-1B2B-8547-14BA483D51E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FC9E660E-9D80-3635-6A7C-59C86FFFB54C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8A41E509-BD18-4BDC-8A11-0C4B28CF0415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6FE985E8-A0F3-2483-A9A1-5A6B4DB34DB4}"/>
              </a:ext>
            </a:extLst>
          </p:cNvPr>
          <p:cNvGrpSpPr/>
          <p:nvPr/>
        </p:nvGrpSpPr>
        <p:grpSpPr>
          <a:xfrm>
            <a:off x="5903171" y="3801783"/>
            <a:ext cx="288862" cy="307777"/>
            <a:chOff x="4660385" y="3589101"/>
            <a:chExt cx="288862" cy="307777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8396427F-8468-B401-E2D8-67DCD4B27C1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5BDF1B0D-4317-2F44-F763-217F1465ADEE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E84F9CB1-D80A-202F-F925-95816CF3D598}"/>
              </a:ext>
            </a:extLst>
          </p:cNvPr>
          <p:cNvGrpSpPr/>
          <p:nvPr/>
        </p:nvGrpSpPr>
        <p:grpSpPr>
          <a:xfrm>
            <a:off x="9874085" y="2833388"/>
            <a:ext cx="288862" cy="307777"/>
            <a:chOff x="4660385" y="3589101"/>
            <a:chExt cx="288862" cy="307777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AC408E76-A6DF-A6E8-BBFB-9EE7F7B5BC3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5AFC962D-647E-D587-70F9-E7C6F74CC389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5</a:t>
              </a:r>
              <a:endParaRPr lang="ko-KR" altLang="en-US" sz="1400" dirty="0"/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BF1034AF-6C16-B2DD-7CCF-3FE8FDFCDEA0}"/>
              </a:ext>
            </a:extLst>
          </p:cNvPr>
          <p:cNvGrpSpPr/>
          <p:nvPr/>
        </p:nvGrpSpPr>
        <p:grpSpPr>
          <a:xfrm>
            <a:off x="6165590" y="5220993"/>
            <a:ext cx="288862" cy="307777"/>
            <a:chOff x="4660385" y="3589101"/>
            <a:chExt cx="288862" cy="307777"/>
          </a:xfrm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D86AA1A6-B075-4173-3576-2C6022BE4C2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0F5AF56D-B584-F24D-CE93-CD1F595AC74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6</a:t>
              </a:r>
              <a:endParaRPr lang="ko-KR" altLang="en-US" sz="1400" dirty="0"/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4CBE8D01-DAF5-1319-42D3-EFDF3800D3E3}"/>
              </a:ext>
            </a:extLst>
          </p:cNvPr>
          <p:cNvGrpSpPr/>
          <p:nvPr/>
        </p:nvGrpSpPr>
        <p:grpSpPr>
          <a:xfrm>
            <a:off x="7267645" y="5902859"/>
            <a:ext cx="288862" cy="307777"/>
            <a:chOff x="4660385" y="3589101"/>
            <a:chExt cx="288862" cy="307777"/>
          </a:xfrm>
        </p:grpSpPr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60AAD84D-73C5-7B63-729B-9B3F70AFD5E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F97307BE-C298-87B0-3B60-6CE755A109F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7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2021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79778-4F18-30FF-277F-0E9C09232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9D2CAA5F-C99F-12CE-FD49-A3D69D920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9333" y="1373079"/>
            <a:ext cx="6431633" cy="422762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6B3F6845-F88D-6A3C-7755-6C6CF5134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1878" y="2973861"/>
            <a:ext cx="1979705" cy="3195093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180A6BB6-B253-0CA8-51EC-B1F5DE70559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47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86AE17C1-8998-6C4D-9148-21852D0D00B1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6FD8F0B-D3B1-B7A3-804B-4EE9C276EC39}"/>
              </a:ext>
            </a:extLst>
          </p:cNvPr>
          <p:cNvSpPr/>
          <p:nvPr/>
        </p:nvSpPr>
        <p:spPr>
          <a:xfrm>
            <a:off x="952500" y="1411178"/>
            <a:ext cx="10964560" cy="1712713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Edit Visible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set the name/visibility of nodes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Edit Visible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Set Visible/Text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BFB7EA7-CCA5-1C2B-82C5-FD19E10A248A}"/>
              </a:ext>
            </a:extLst>
          </p:cNvPr>
          <p:cNvGrpSpPr/>
          <p:nvPr/>
        </p:nvGrpSpPr>
        <p:grpSpPr>
          <a:xfrm>
            <a:off x="10898156" y="2322701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67A3CCCC-291A-1264-335A-7BD4317DDF0D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630E3E7B-B4FC-11AF-5009-60FD969F04B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460EDD5C-55BE-65CC-AD9B-968C910CA36D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41F3F12F-B87A-ABCD-E9C4-943121D66979}"/>
              </a:ext>
            </a:extLst>
          </p:cNvPr>
          <p:cNvGrpSpPr/>
          <p:nvPr/>
        </p:nvGrpSpPr>
        <p:grpSpPr>
          <a:xfrm>
            <a:off x="7411013" y="2966735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E9D5584B-2BBF-1356-10E6-FAB97DC3488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911E0989-B90E-F56E-4930-BB0D0596939C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42D6BF4-021D-31CD-C2FC-E692DFC13FBA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024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9D652-6D59-C4D0-C92C-8ACF936C7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그림 46">
            <a:extLst>
              <a:ext uri="{FF2B5EF4-FFF2-40B4-BE49-F238E27FC236}">
                <a16:creationId xmlns:a16="http://schemas.microsoft.com/office/drawing/2014/main" id="{6161AD6C-83B7-409A-C5DB-1930EDEC75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5427" y="1375564"/>
            <a:ext cx="6431633" cy="4932769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1769CB59-7FD3-9AB3-61CB-29AC7F6F2997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48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82C2A48F-1870-F8FB-717E-D9F45B87D8DE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34B6695-22B9-6234-EFE3-77198B272897}"/>
              </a:ext>
            </a:extLst>
          </p:cNvPr>
          <p:cNvSpPr/>
          <p:nvPr/>
        </p:nvSpPr>
        <p:spPr>
          <a:xfrm>
            <a:off x="952500" y="1411178"/>
            <a:ext cx="10964560" cy="138954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Modeling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Alignment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Function to align selected nodes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Alignment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alignment type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8020CC7C-4832-AE50-5A61-381D0A80C73E}"/>
              </a:ext>
            </a:extLst>
          </p:cNvPr>
          <p:cNvGrpSpPr/>
          <p:nvPr/>
        </p:nvGrpSpPr>
        <p:grpSpPr>
          <a:xfrm>
            <a:off x="11504737" y="1559822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D23F3607-B06E-BB55-6D9A-95365EDFC571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4C8F230-6EBF-D52E-28CA-E24E38B29AD9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B8D15A12-774C-F0CC-3B6C-18453090E863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66E059BF-A12D-4CDE-AD63-2595627E09F9}"/>
              </a:ext>
            </a:extLst>
          </p:cNvPr>
          <p:cNvGrpSpPr/>
          <p:nvPr/>
        </p:nvGrpSpPr>
        <p:grpSpPr>
          <a:xfrm>
            <a:off x="10342144" y="2404847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C68F7866-D80F-E300-D3EB-1090909A4D20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23642715-122D-CF74-D281-16632CFCD94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D502AFB8-DEE9-6813-61B1-29E31D296C32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D498468D-4FED-02BB-5B50-E6B35FEC8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1006" y="2404847"/>
            <a:ext cx="1286054" cy="166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93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916A6-E350-628C-692A-28540AFA0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6E3F37F2-BB25-411D-A08B-671B3D735F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708" y="5038274"/>
            <a:ext cx="12192000" cy="1165681"/>
          </a:xfrm>
          <a:prstGeom prst="rect">
            <a:avLst/>
          </a:prstGeom>
        </p:spPr>
      </p:pic>
      <p:grpSp>
        <p:nvGrpSpPr>
          <p:cNvPr id="27" name="그룹 26">
            <a:extLst>
              <a:ext uri="{FF2B5EF4-FFF2-40B4-BE49-F238E27FC236}">
                <a16:creationId xmlns:a16="http://schemas.microsoft.com/office/drawing/2014/main" id="{66EECD79-4CF6-2A8F-1283-5A91EAD3688E}"/>
              </a:ext>
            </a:extLst>
          </p:cNvPr>
          <p:cNvGrpSpPr/>
          <p:nvPr/>
        </p:nvGrpSpPr>
        <p:grpSpPr>
          <a:xfrm>
            <a:off x="3764740" y="3527663"/>
            <a:ext cx="3261600" cy="995824"/>
            <a:chOff x="5638802" y="3518610"/>
            <a:chExt cx="3261600" cy="995824"/>
          </a:xfrm>
        </p:grpSpPr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3A8F049B-9B8C-D4C5-3FA4-03FB9FB2D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38802" y="3523696"/>
              <a:ext cx="3258005" cy="990738"/>
            </a:xfrm>
            <a:prstGeom prst="rect">
              <a:avLst/>
            </a:prstGeom>
          </p:spPr>
        </p:pic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7F4DD169-E495-019C-EEB4-C24CB2152654}"/>
                </a:ext>
              </a:extLst>
            </p:cNvPr>
            <p:cNvSpPr/>
            <p:nvPr/>
          </p:nvSpPr>
          <p:spPr>
            <a:xfrm>
              <a:off x="5638802" y="3518610"/>
              <a:ext cx="3261600" cy="9936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912E5826-D09F-9EB9-CA81-225C46743AB1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49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CF637F36-577B-BE41-5449-20352F5BD388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A4F29D-C389-7745-1988-D6D8B4770A4E}"/>
              </a:ext>
            </a:extLst>
          </p:cNvPr>
          <p:cNvSpPr/>
          <p:nvPr/>
        </p:nvSpPr>
        <p:spPr>
          <a:xfrm>
            <a:off x="952499" y="1411178"/>
            <a:ext cx="6000561" cy="138954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Simulation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Reserve Pause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Schedule a simulation pause time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Reserve Pause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Set Pause Time between Sim Now Time and Sim End Time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99CA54DF-4A47-E768-DB1B-8452A4F022B6}"/>
              </a:ext>
            </a:extLst>
          </p:cNvPr>
          <p:cNvGrpSpPr/>
          <p:nvPr/>
        </p:nvGrpSpPr>
        <p:grpSpPr>
          <a:xfrm>
            <a:off x="4211273" y="5139045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0E8A3DB5-98FC-6FE3-F137-726FAF207C78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14C6C10B-DF0B-F320-8614-18FEA429FFD4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24544F55-DA6F-FBEC-26E0-93EF8223C0FE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9EAB0136-8B4D-A7E1-DE9F-E4F33A973D67}"/>
              </a:ext>
            </a:extLst>
          </p:cNvPr>
          <p:cNvGrpSpPr/>
          <p:nvPr/>
        </p:nvGrpSpPr>
        <p:grpSpPr>
          <a:xfrm>
            <a:off x="3537332" y="3468614"/>
            <a:ext cx="288862" cy="307777"/>
            <a:chOff x="4660385" y="3589101"/>
            <a:chExt cx="288862" cy="307777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55011540-C585-A6B5-5930-332C1B9E0A98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6084AD42-221B-1D94-88B1-02E552CAB970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6F573BD1-0516-69D5-0964-7CFC9B6F0411}"/>
              </a:ext>
            </a:extLst>
          </p:cNvPr>
          <p:cNvSpPr/>
          <p:nvPr/>
        </p:nvSpPr>
        <p:spPr>
          <a:xfrm>
            <a:off x="4211273" y="5421668"/>
            <a:ext cx="528367" cy="7822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0" name="직선 화살표 연결선 29">
            <a:extLst>
              <a:ext uri="{FF2B5EF4-FFF2-40B4-BE49-F238E27FC236}">
                <a16:creationId xmlns:a16="http://schemas.microsoft.com/office/drawing/2014/main" id="{D36576BE-F944-F179-8232-1F68F88E316B}"/>
              </a:ext>
            </a:extLst>
          </p:cNvPr>
          <p:cNvCxnSpPr>
            <a:cxnSpLocks/>
            <a:stCxn id="28" idx="0"/>
            <a:endCxn id="22" idx="2"/>
          </p:cNvCxnSpPr>
          <p:nvPr/>
        </p:nvCxnSpPr>
        <p:spPr>
          <a:xfrm flipV="1">
            <a:off x="4475457" y="4523487"/>
            <a:ext cx="918286" cy="89818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D54DB25-AA61-44A7-964C-3171A5926B25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450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6D22CC8C-FAE3-4C27-A5FE-72C6F92E76C0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Installation Procedure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797A2D3-B4CA-4446-89DA-237D623DAAED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5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517C5BB4-2111-4D1B-AD0F-B19A1CABA0B0}"/>
              </a:ext>
            </a:extLst>
          </p:cNvPr>
          <p:cNvSpPr/>
          <p:nvPr/>
        </p:nvSpPr>
        <p:spPr>
          <a:xfrm>
            <a:off x="824660" y="943564"/>
            <a:ext cx="4124087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2) Navigate to Download Page</a:t>
            </a:r>
            <a:endParaRPr lang="ko-KR" altLang="en-US" sz="2000" b="1" dirty="0">
              <a:latin typeface="+mn-ea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6EC2586-4944-40CF-8991-586008261B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0624"/>
          <a:stretch/>
        </p:blipFill>
        <p:spPr>
          <a:xfrm>
            <a:off x="1654206" y="1536231"/>
            <a:ext cx="8883588" cy="796567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E5B70515-6312-4D41-8CA5-E06661ED6C31}"/>
              </a:ext>
            </a:extLst>
          </p:cNvPr>
          <p:cNvSpPr/>
          <p:nvPr/>
        </p:nvSpPr>
        <p:spPr>
          <a:xfrm>
            <a:off x="7447175" y="1946299"/>
            <a:ext cx="612743" cy="3110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화살표: 아래쪽 3">
            <a:extLst>
              <a:ext uri="{FF2B5EF4-FFF2-40B4-BE49-F238E27FC236}">
                <a16:creationId xmlns:a16="http://schemas.microsoft.com/office/drawing/2014/main" id="{D1A1B356-B784-4741-8283-ED2DB075A56C}"/>
              </a:ext>
            </a:extLst>
          </p:cNvPr>
          <p:cNvSpPr/>
          <p:nvPr/>
        </p:nvSpPr>
        <p:spPr>
          <a:xfrm>
            <a:off x="5570357" y="2492421"/>
            <a:ext cx="906643" cy="537328"/>
          </a:xfrm>
          <a:prstGeom prst="downArrow">
            <a:avLst/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CCD3EC9-7AD3-40AB-AC01-4389DCF464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4523" y="3101062"/>
            <a:ext cx="5662954" cy="312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85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4FB05-60F6-03EE-60F2-3022926E93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1439048B-CE9D-4980-89E8-190EBFA61D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708" y="5038274"/>
            <a:ext cx="12192000" cy="1165681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C9F96F5-E2D1-A072-C03E-6694F59F6BC6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50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493B6038-6AD3-3761-D597-10451A055AB2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93B37AC-8522-92B5-47E9-8D31C4FCF3CD}"/>
              </a:ext>
            </a:extLst>
          </p:cNvPr>
          <p:cNvSpPr/>
          <p:nvPr/>
        </p:nvSpPr>
        <p:spPr>
          <a:xfrm>
            <a:off x="952500" y="1411178"/>
            <a:ext cx="5143500" cy="3005375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Simulation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Snapshot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Function to configure a snapshot at a specific point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Save </a:t>
            </a:r>
            <a:r>
              <a:rPr lang="en-US" altLang="ko-KR" sz="1400" b="1" dirty="0" err="1">
                <a:latin typeface="+mj-ea"/>
                <a:ea typeface="+mj-ea"/>
              </a:rPr>
              <a:t>SnapShot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Pause the simulation and click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Configure the snapshot for the current point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Create a snapshot file and reset the simulation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Load </a:t>
            </a:r>
            <a:r>
              <a:rPr lang="en-US" altLang="ko-KR" sz="1400" b="1" dirty="0" err="1">
                <a:latin typeface="+mj-ea"/>
                <a:ea typeface="+mj-ea"/>
              </a:rPr>
              <a:t>SnapShot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Load the snapshot file and resume simulation from that point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4105C63E-DBEF-6665-3453-508B32E59EA8}"/>
              </a:ext>
            </a:extLst>
          </p:cNvPr>
          <p:cNvGrpSpPr/>
          <p:nvPr/>
        </p:nvGrpSpPr>
        <p:grpSpPr>
          <a:xfrm>
            <a:off x="9551016" y="5203691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1806A109-C7AA-07FB-9E12-5088E809B24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6A87A12C-8034-0A2E-61E8-22A3686712F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D5ED1CBD-FD06-020C-0918-6EF77480F325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8F7293-4297-23D2-DFE8-6C54F3C746C4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E28ACDEF-9F1D-4BD8-A5EA-85A3234ADFC3}"/>
              </a:ext>
            </a:extLst>
          </p:cNvPr>
          <p:cNvGrpSpPr/>
          <p:nvPr/>
        </p:nvGrpSpPr>
        <p:grpSpPr>
          <a:xfrm>
            <a:off x="9544912" y="6027321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72CD60EE-BFE3-4B92-9B29-93052432BF8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7CA1D58D-B250-4462-B8D2-9D67C56AE054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5399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917B5-E20E-0DD9-6FAA-E6FE75A55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BC6E6B6B-0EC8-49F2-9D26-5ED25F0C7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708" y="5038274"/>
            <a:ext cx="12192000" cy="1165681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37EC46D1-2367-5DE2-CE1C-8DCE2EDDA171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51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82CB5DDD-2525-EF63-05CF-B181D9A84546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F900975-D2E6-94F1-981D-4A94AEB59795}"/>
              </a:ext>
            </a:extLst>
          </p:cNvPr>
          <p:cNvSpPr/>
          <p:nvPr/>
        </p:nvSpPr>
        <p:spPr>
          <a:xfrm>
            <a:off x="952500" y="1411178"/>
            <a:ext cx="5143500" cy="3467039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Simulation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State-Based Colors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Change node colors based on their state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Vehicle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- Color changes according to the vehicle's current state (IDLE, BUSY, etc.)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Equipment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- Color changes according to the equipment's current state (IDLE, BUSY, etc.)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 err="1">
                <a:latin typeface="+mj-ea"/>
                <a:ea typeface="+mj-ea"/>
              </a:rPr>
              <a:t>TransportLine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- Color changes according to the congestion rate of the line</a:t>
            </a: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68039AF-AE0F-F33C-D29E-AC8D65D82B7B}"/>
              </a:ext>
            </a:extLst>
          </p:cNvPr>
          <p:cNvGrpSpPr/>
          <p:nvPr/>
        </p:nvGrpSpPr>
        <p:grpSpPr>
          <a:xfrm>
            <a:off x="10443518" y="5119871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F88FEEDC-DD38-9A6B-96B8-944006D2407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72169481-B52D-4B04-7E49-1412D688864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8D2637B4-5FE9-7C24-D70C-83B3A9240915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F6B965-4263-2F40-FDD0-4F6A4116E2B9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077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54EA5-B306-7744-E313-7D21A9D6C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88A74782-4C09-805D-A8A4-1999B988F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00" y="2699753"/>
            <a:ext cx="5412624" cy="3551804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CE3E15E3-291F-62A5-AA2E-EE25C418B8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01" y="1375200"/>
            <a:ext cx="2636416" cy="1177500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1CE5C2A9-2258-6E21-9EE1-59964D26D1AB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52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08FEE057-0A3E-F5AB-DD09-139FBE13DF68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993D3B8-7D1C-9784-B2D1-5F22725252B6}"/>
              </a:ext>
            </a:extLst>
          </p:cNvPr>
          <p:cNvSpPr/>
          <p:nvPr/>
        </p:nvSpPr>
        <p:spPr>
          <a:xfrm>
            <a:off x="952500" y="1411178"/>
            <a:ext cx="4673867" cy="1995611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Analysis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Production Report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open the production report screen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Production Report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Open the Production Report window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200" b="1" dirty="0">
                <a:latin typeface="+mj-ea"/>
                <a:ea typeface="+mj-ea"/>
              </a:rPr>
              <a:t>※ Icon is activated after simulation starts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47CE431A-345B-5167-641A-596B7FF53F8B}"/>
              </a:ext>
            </a:extLst>
          </p:cNvPr>
          <p:cNvGrpSpPr/>
          <p:nvPr/>
        </p:nvGrpSpPr>
        <p:grpSpPr>
          <a:xfrm>
            <a:off x="6379265" y="2391976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BC62CC15-3FA9-3CEB-9D21-96FB4A17338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ACFE54C6-877F-1BE1-62A0-6D2C4C806232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81A628FA-8440-3AA2-FA66-DD886133AFB7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8AF13BAD-C816-8644-775C-4AB5FD7F20B4}"/>
              </a:ext>
            </a:extLst>
          </p:cNvPr>
          <p:cNvGrpSpPr/>
          <p:nvPr/>
        </p:nvGrpSpPr>
        <p:grpSpPr>
          <a:xfrm>
            <a:off x="5953201" y="2699753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FDA22365-E858-F4AC-C922-CC87642CB52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9FEE3EE-501A-9B13-2F50-EE28C1C193E9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8CBE75E-98E2-4042-874A-45E98D58E8DA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070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FF0D4-ECB4-C31E-98E2-6BD8230AF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554FE11E-6C43-E401-506F-700782110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00" y="1375201"/>
            <a:ext cx="4183568" cy="49875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8681C5F7-EB66-0F7E-3152-102B27670815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BE66113B-464E-3AB7-AE42-A1A7BB3ABD0F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53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DAF6E1F8-7215-03F2-E2D2-4636CC38CEC0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EF6E73D-B265-FDA5-1ADA-64AD09374CE8}"/>
              </a:ext>
            </a:extLst>
          </p:cNvPr>
          <p:cNvSpPr/>
          <p:nvPr/>
        </p:nvSpPr>
        <p:spPr>
          <a:xfrm>
            <a:off x="952500" y="1411178"/>
            <a:ext cx="4983105" cy="4498667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Analysis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Production Report Detail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Step Trend 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50" b="1" dirty="0">
                <a:latin typeface="+mj-ea"/>
                <a:ea typeface="+mj-ea"/>
              </a:rPr>
              <a:t>- Check progress by step</a:t>
            </a:r>
            <a:br>
              <a:rPr lang="en-US" altLang="ko-KR" sz="1250" b="1" dirty="0">
                <a:latin typeface="+mj-ea"/>
                <a:ea typeface="+mj-ea"/>
              </a:rPr>
            </a:br>
            <a:r>
              <a:rPr lang="en-US" altLang="ko-KR" sz="1250" b="1" dirty="0">
                <a:latin typeface="+mj-ea"/>
                <a:ea typeface="+mj-ea"/>
              </a:rPr>
              <a:t>Eqp Operation Rate</a:t>
            </a:r>
            <a:br>
              <a:rPr lang="en-US" altLang="ko-KR" sz="1250" b="1" dirty="0">
                <a:latin typeface="+mj-ea"/>
                <a:ea typeface="+mj-ea"/>
              </a:rPr>
            </a:br>
            <a:r>
              <a:rPr lang="en-US" altLang="ko-KR" sz="1250" b="1" dirty="0">
                <a:latin typeface="+mj-ea"/>
                <a:ea typeface="+mj-ea"/>
              </a:rPr>
              <a:t>- Check equipment operation rate</a:t>
            </a:r>
            <a:br>
              <a:rPr lang="en-US" altLang="ko-KR" sz="1250" b="1" dirty="0">
                <a:latin typeface="+mj-ea"/>
                <a:ea typeface="+mj-ea"/>
              </a:rPr>
            </a:br>
            <a:r>
              <a:rPr lang="en-US" altLang="ko-KR" sz="1250" b="1" dirty="0">
                <a:latin typeface="+mj-ea"/>
                <a:ea typeface="+mj-ea"/>
              </a:rPr>
              <a:t>Factory Input / Output</a:t>
            </a:r>
            <a:br>
              <a:rPr lang="en-US" altLang="ko-KR" sz="1250" b="1" dirty="0">
                <a:latin typeface="+mj-ea"/>
                <a:ea typeface="+mj-ea"/>
              </a:rPr>
            </a:br>
            <a:r>
              <a:rPr lang="en-US" altLang="ko-KR" sz="1250" b="1" dirty="0">
                <a:latin typeface="+mj-ea"/>
                <a:ea typeface="+mj-ea"/>
              </a:rPr>
              <a:t>- Check the process flow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250" b="1" dirty="0">
                <a:latin typeface="+mj-ea"/>
                <a:ea typeface="+mj-ea"/>
              </a:rPr>
              <a:t>Group By : </a:t>
            </a:r>
            <a:br>
              <a:rPr lang="en-US" altLang="ko-KR" sz="1250" b="1" dirty="0">
                <a:latin typeface="+mj-ea"/>
                <a:ea typeface="+mj-ea"/>
              </a:rPr>
            </a:br>
            <a:r>
              <a:rPr lang="en-US" altLang="ko-KR" sz="1250" b="1" dirty="0">
                <a:latin typeface="+mj-ea"/>
                <a:ea typeface="+mj-ea"/>
              </a:rPr>
              <a:t>- Select search group</a:t>
            </a:r>
            <a:br>
              <a:rPr lang="en-US" altLang="ko-KR" sz="1250" b="1" dirty="0">
                <a:latin typeface="+mj-ea"/>
                <a:ea typeface="+mj-ea"/>
              </a:rPr>
            </a:br>
            <a:r>
              <a:rPr lang="en-US" altLang="ko-KR" sz="1250" b="1" dirty="0">
                <a:latin typeface="+mj-ea"/>
                <a:ea typeface="+mj-ea"/>
              </a:rPr>
              <a:t>Select Targets : </a:t>
            </a:r>
            <a:br>
              <a:rPr lang="en-US" altLang="ko-KR" sz="1250" b="1" dirty="0">
                <a:latin typeface="+mj-ea"/>
                <a:ea typeface="+mj-ea"/>
              </a:rPr>
            </a:br>
            <a:r>
              <a:rPr lang="en-US" altLang="ko-KR" sz="1250" b="1" dirty="0">
                <a:latin typeface="+mj-ea"/>
                <a:ea typeface="+mj-ea"/>
              </a:rPr>
              <a:t>- Open the inquiry target window</a:t>
            </a:r>
            <a:br>
              <a:rPr lang="en-US" altLang="ko-KR" sz="1250" b="1" dirty="0">
                <a:latin typeface="+mj-ea"/>
                <a:ea typeface="+mj-ea"/>
              </a:rPr>
            </a:br>
            <a:r>
              <a:rPr lang="en-US" altLang="ko-KR" sz="1250" b="1" dirty="0">
                <a:latin typeface="+mj-ea"/>
                <a:ea typeface="+mj-ea"/>
              </a:rPr>
              <a:t>- Specify certain targets within the selected group</a:t>
            </a:r>
            <a:br>
              <a:rPr lang="en-US" altLang="ko-KR" sz="1250" b="1" dirty="0">
                <a:latin typeface="+mj-ea"/>
                <a:ea typeface="+mj-ea"/>
              </a:rPr>
            </a:br>
            <a:r>
              <a:rPr lang="en-US" altLang="ko-KR" sz="1250" b="1" dirty="0">
                <a:latin typeface="+mj-ea"/>
                <a:ea typeface="+mj-ea"/>
              </a:rPr>
              <a:t>Search : </a:t>
            </a:r>
            <a:br>
              <a:rPr lang="en-US" altLang="ko-KR" sz="1250" b="1" dirty="0">
                <a:latin typeface="+mj-ea"/>
                <a:ea typeface="+mj-ea"/>
              </a:rPr>
            </a:br>
            <a:r>
              <a:rPr lang="en-US" altLang="ko-KR" sz="1250" b="1" dirty="0">
                <a:latin typeface="+mj-ea"/>
                <a:ea typeface="+mj-ea"/>
              </a:rPr>
              <a:t>- View the report based on selected items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250" b="1" dirty="0">
                <a:latin typeface="+mj-ea"/>
                <a:ea typeface="+mj-ea"/>
              </a:rPr>
              <a:t>Configure the search period/chart axis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C6C609E4-5E5C-461E-8DC2-0495C562CBCD}"/>
              </a:ext>
            </a:extLst>
          </p:cNvPr>
          <p:cNvGrpSpPr/>
          <p:nvPr/>
        </p:nvGrpSpPr>
        <p:grpSpPr>
          <a:xfrm>
            <a:off x="5937730" y="1564073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5AC33090-6ABA-2698-778A-94E44A0BBE88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CB12A884-02AA-7FF2-7FEE-486920C74383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CA38F575-B9A0-F490-F9AE-8219A595D3FD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C1F70D12-223B-92BD-3F44-D2541CA385D4}"/>
              </a:ext>
            </a:extLst>
          </p:cNvPr>
          <p:cNvGrpSpPr/>
          <p:nvPr/>
        </p:nvGrpSpPr>
        <p:grpSpPr>
          <a:xfrm>
            <a:off x="5943834" y="1846696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E79C289C-B190-4476-88E5-3DD0DBACDC4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913BD3C3-12B7-9A0A-BF62-CE2B2131549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808B5845-9C34-5087-1F7A-16E97B0577EE}"/>
              </a:ext>
            </a:extLst>
          </p:cNvPr>
          <p:cNvSpPr/>
          <p:nvPr/>
        </p:nvSpPr>
        <p:spPr>
          <a:xfrm>
            <a:off x="6239046" y="1609100"/>
            <a:ext cx="2841454" cy="2145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926C435-74E1-6598-E8D5-ED3BA0C4B546}"/>
              </a:ext>
            </a:extLst>
          </p:cNvPr>
          <p:cNvSpPr/>
          <p:nvPr/>
        </p:nvSpPr>
        <p:spPr>
          <a:xfrm>
            <a:off x="6537954" y="1823672"/>
            <a:ext cx="1875795" cy="665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57C0A22-C067-9BBA-2AC6-3331DDFC2838}"/>
              </a:ext>
            </a:extLst>
          </p:cNvPr>
          <p:cNvSpPr/>
          <p:nvPr/>
        </p:nvSpPr>
        <p:spPr>
          <a:xfrm>
            <a:off x="6238800" y="2703772"/>
            <a:ext cx="2174949" cy="31179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F87E8EA2-0464-71E6-9BDD-45BF04574423}"/>
              </a:ext>
            </a:extLst>
          </p:cNvPr>
          <p:cNvGrpSpPr/>
          <p:nvPr/>
        </p:nvGrpSpPr>
        <p:grpSpPr>
          <a:xfrm>
            <a:off x="5951569" y="2709247"/>
            <a:ext cx="288862" cy="307777"/>
            <a:chOff x="4660385" y="3589101"/>
            <a:chExt cx="288862" cy="307777"/>
          </a:xfrm>
        </p:grpSpPr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EAA0853A-AA29-A1C0-BC0E-C6CBAA62C07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C66230E3-C724-AC4E-685D-31DAA4C257C7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067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BB186-E3C5-F3AA-64A3-6296BC711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C0CD0CD-D084-D0AC-8048-BB10528E65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00" y="1375201"/>
            <a:ext cx="5668294" cy="4334013"/>
          </a:xfrm>
          <a:prstGeom prst="rect">
            <a:avLst/>
          </a:prstGeom>
        </p:spPr>
      </p:pic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DABD548D-F117-4AB1-59BD-36E94FDC205C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54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2B18474D-F425-6727-D4EE-D591C2D6B64B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76758BD-C879-7EBA-860E-7DE82E17804A}"/>
              </a:ext>
            </a:extLst>
          </p:cNvPr>
          <p:cNvSpPr/>
          <p:nvPr/>
        </p:nvSpPr>
        <p:spPr>
          <a:xfrm>
            <a:off x="952500" y="1411178"/>
            <a:ext cx="4673867" cy="203587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Analysis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Production Report Detail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Export the report as an Excel file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Toggle chart data labels On/Off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Export report charts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Export report tables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50BCDE6-2BB2-3251-79E4-736052305422}"/>
              </a:ext>
            </a:extLst>
          </p:cNvPr>
          <p:cNvGrpSpPr/>
          <p:nvPr/>
        </p:nvGrpSpPr>
        <p:grpSpPr>
          <a:xfrm>
            <a:off x="9741865" y="1090060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9FB76AD9-CA72-0D15-2377-33138106779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6247B23C-185C-493B-4248-569B1D99ED42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ED966A29-9AE5-868A-FA53-76CF0D7D7F9A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0FB69F61-88A1-A549-EFE9-04209B240C69}"/>
              </a:ext>
            </a:extLst>
          </p:cNvPr>
          <p:cNvGrpSpPr/>
          <p:nvPr/>
        </p:nvGrpSpPr>
        <p:grpSpPr>
          <a:xfrm>
            <a:off x="11002536" y="1100716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66C9B6B2-A1F5-9FA6-622C-F410A52798F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355A88B1-6A77-9419-7AFE-F4970D8322B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5AB2958F-05CB-BC0B-2292-7540A1A29250}"/>
              </a:ext>
            </a:extLst>
          </p:cNvPr>
          <p:cNvSpPr/>
          <p:nvPr/>
        </p:nvSpPr>
        <p:spPr>
          <a:xfrm>
            <a:off x="9741865" y="1392456"/>
            <a:ext cx="1209504" cy="1577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9FCA753-3854-AB8C-42CF-0BCB75B42715}"/>
              </a:ext>
            </a:extLst>
          </p:cNvPr>
          <p:cNvSpPr/>
          <p:nvPr/>
        </p:nvSpPr>
        <p:spPr>
          <a:xfrm>
            <a:off x="10988548" y="1392456"/>
            <a:ext cx="908176" cy="1577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7816FC4-3D55-4FB7-1A6F-EF640EDE6D93}"/>
              </a:ext>
            </a:extLst>
          </p:cNvPr>
          <p:cNvSpPr/>
          <p:nvPr/>
        </p:nvSpPr>
        <p:spPr>
          <a:xfrm>
            <a:off x="6258743" y="1574570"/>
            <a:ext cx="5637981" cy="13311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C40482-0372-DA40-2BD9-9EA978D3F448}"/>
              </a:ext>
            </a:extLst>
          </p:cNvPr>
          <p:cNvGrpSpPr/>
          <p:nvPr/>
        </p:nvGrpSpPr>
        <p:grpSpPr>
          <a:xfrm>
            <a:off x="5951569" y="1574570"/>
            <a:ext cx="288862" cy="307777"/>
            <a:chOff x="4660385" y="3589101"/>
            <a:chExt cx="288862" cy="307777"/>
          </a:xfrm>
        </p:grpSpPr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FF8FF25-6F1B-8B6F-C4B6-4889A006B77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322E9CBA-F8BD-EDBD-A4D9-D333444DD0C7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0A17004C-56D3-1A8C-4A92-EFDAA934D5B4}"/>
              </a:ext>
            </a:extLst>
          </p:cNvPr>
          <p:cNvSpPr/>
          <p:nvPr/>
        </p:nvSpPr>
        <p:spPr>
          <a:xfrm>
            <a:off x="6258743" y="2966599"/>
            <a:ext cx="5637981" cy="26645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AEBAF9C-3665-04B6-E779-3749F8DDA9CD}"/>
              </a:ext>
            </a:extLst>
          </p:cNvPr>
          <p:cNvGrpSpPr/>
          <p:nvPr/>
        </p:nvGrpSpPr>
        <p:grpSpPr>
          <a:xfrm>
            <a:off x="5980860" y="2966599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55589B01-747D-320B-7B31-85711257E2A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76AE066E-8DB1-EBDF-9C89-2A7A634FA677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4FF2C4C-BB2D-4A9A-8CE7-C1CBCA0088A9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8916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11A38-9135-9174-9938-9F66AB7BF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954E9861-962D-A600-AE0F-E14D2157C7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00" y="2699753"/>
            <a:ext cx="5412624" cy="3551804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C7EADDCA-841B-1B5F-859F-A495857EA3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01" y="1375200"/>
            <a:ext cx="2636416" cy="11775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EFFE0BC-745B-4296-276E-7830413DC516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E24B9C45-7E12-1EF3-C7E0-9AC8AB831DBB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55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3B51D279-C3F1-862F-52E4-C2B6473CE7E2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4B06041-FA4B-70DE-F614-4C016E4AE7D9}"/>
              </a:ext>
            </a:extLst>
          </p:cNvPr>
          <p:cNvSpPr/>
          <p:nvPr/>
        </p:nvSpPr>
        <p:spPr>
          <a:xfrm>
            <a:off x="952500" y="1411178"/>
            <a:ext cx="4673867" cy="2266711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Analysis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AMHS Report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open the logistics report screen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AMHS Report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Open the AMHS Report window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200" b="1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200" b="1" dirty="0">
                <a:latin typeface="+mj-ea"/>
                <a:ea typeface="+mj-ea"/>
              </a:rPr>
              <a:t>※ Icon is activated after simulation starts</a:t>
            </a:r>
          </a:p>
          <a:p>
            <a:pPr lvl="1">
              <a:lnSpc>
                <a:spcPct val="150000"/>
              </a:lnSpc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FBDC73A-C354-EDD1-88DC-ADEF952E3025}"/>
              </a:ext>
            </a:extLst>
          </p:cNvPr>
          <p:cNvGrpSpPr/>
          <p:nvPr/>
        </p:nvGrpSpPr>
        <p:grpSpPr>
          <a:xfrm>
            <a:off x="6979629" y="2391976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4EAF67EB-3CD5-0934-5C7E-0DD04EA16AC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7039A32E-8801-AD4F-E007-53F6BC894B65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01A61612-575B-F4C3-F3D0-6EA151A196FF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E3283836-E900-3F40-32C6-29124CE94750}"/>
              </a:ext>
            </a:extLst>
          </p:cNvPr>
          <p:cNvGrpSpPr/>
          <p:nvPr/>
        </p:nvGrpSpPr>
        <p:grpSpPr>
          <a:xfrm>
            <a:off x="5953201" y="2699753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571E9A7E-DE39-B82C-33C1-1E28E19B876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022EC466-6763-655E-2526-EB5C04C84700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9205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E13F6-8F5E-74EB-E66C-CC1FDE56F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3121F7D8-19CA-2D8F-E536-456689E61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00" y="1375565"/>
            <a:ext cx="3560238" cy="49860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5A7E66C-016A-9D13-C8EE-4B562F17A878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7971AFD4-DD5A-57D6-5574-E2DE1FFE310B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56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E13078BE-088F-D46D-16A0-1281D7030752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0E090EC-BF9B-FCFF-1816-55685FD3F168}"/>
              </a:ext>
            </a:extLst>
          </p:cNvPr>
          <p:cNvSpPr/>
          <p:nvPr/>
        </p:nvSpPr>
        <p:spPr>
          <a:xfrm>
            <a:off x="952500" y="1411178"/>
            <a:ext cx="4673867" cy="5913863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Analysis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AMHS Report Detail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MR Trend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50" b="1" dirty="0">
                <a:latin typeface="+mj-ea"/>
                <a:ea typeface="+mj-ea"/>
              </a:rPr>
              <a:t>- </a:t>
            </a:r>
            <a:r>
              <a:rPr lang="en-US" altLang="ko-KR" sz="1400" b="1" dirty="0">
                <a:latin typeface="+mj-ea"/>
                <a:ea typeface="+mj-ea"/>
              </a:rPr>
              <a:t>Check Move Request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CMD</a:t>
            </a:r>
            <a:r>
              <a:rPr lang="ko-KR" altLang="en-US" sz="1400" b="1" dirty="0">
                <a:latin typeface="+mj-ea"/>
                <a:ea typeface="+mj-ea"/>
              </a:rPr>
              <a:t> </a:t>
            </a:r>
            <a:r>
              <a:rPr lang="en-US" altLang="ko-KR" sz="1400" b="1" dirty="0">
                <a:latin typeface="+mj-ea"/>
                <a:ea typeface="+mj-ea"/>
              </a:rPr>
              <a:t>Trend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Check Command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CMD Distribution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Check the time distribution of commands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Vehicle Operation Rate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Check vehicle operation rate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Start Target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Set the start point for Move Requests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End Target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Set the end point for Move Requests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Search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View the report based on selected items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Configure the search period/chart axis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B13DC97-E337-01F2-D305-4C94D07DC801}"/>
              </a:ext>
            </a:extLst>
          </p:cNvPr>
          <p:cNvGrpSpPr/>
          <p:nvPr/>
        </p:nvGrpSpPr>
        <p:grpSpPr>
          <a:xfrm>
            <a:off x="5940501" y="1575994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C77BCDF5-551B-BB94-4893-3FA8949D744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75FD69C-9C64-44DA-7AB9-A97408D2B170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0124B93D-667F-81BF-D46E-CD311EE5D569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AE698BDF-3C94-DC75-A747-F87E7D9D8398}"/>
              </a:ext>
            </a:extLst>
          </p:cNvPr>
          <p:cNvGrpSpPr/>
          <p:nvPr/>
        </p:nvGrpSpPr>
        <p:grpSpPr>
          <a:xfrm>
            <a:off x="5940501" y="1883771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9830CBC9-A030-5879-5350-2048472658E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65B6FED-0846-1316-EF1F-25052C173414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7592FCBA-78BB-2B55-EA2D-8F6BE44C163D}"/>
              </a:ext>
            </a:extLst>
          </p:cNvPr>
          <p:cNvGrpSpPr/>
          <p:nvPr/>
        </p:nvGrpSpPr>
        <p:grpSpPr>
          <a:xfrm>
            <a:off x="5944479" y="2809131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27803089-BCB7-78BE-F8F0-EB4566838A7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5EFE54A7-BD92-4899-DE7C-D74AFC78916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8A8E545C-49B1-6539-3CFD-1DBCE636871F}"/>
              </a:ext>
            </a:extLst>
          </p:cNvPr>
          <p:cNvSpPr/>
          <p:nvPr/>
        </p:nvSpPr>
        <p:spPr>
          <a:xfrm>
            <a:off x="6238800" y="1628150"/>
            <a:ext cx="3470104" cy="2304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A90EAB58-0508-BCCD-4236-86CCA809C90C}"/>
              </a:ext>
            </a:extLst>
          </p:cNvPr>
          <p:cNvSpPr/>
          <p:nvPr/>
        </p:nvSpPr>
        <p:spPr>
          <a:xfrm>
            <a:off x="6354618" y="1858617"/>
            <a:ext cx="2215263" cy="7404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F99B0A73-FAAB-1FDF-9B7A-1BBDFB1B0D2B}"/>
              </a:ext>
            </a:extLst>
          </p:cNvPr>
          <p:cNvSpPr/>
          <p:nvPr/>
        </p:nvSpPr>
        <p:spPr>
          <a:xfrm>
            <a:off x="6238800" y="2800726"/>
            <a:ext cx="2331081" cy="32825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914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C4955-6605-1E61-92BA-DBECD7D67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FFD5CD53-3BEB-469D-7AE2-CF202EAC5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00" y="1375200"/>
            <a:ext cx="5708212" cy="433401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04F2A80-613D-01BB-99E4-6C5BC0CA181A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1F2326D5-4DFD-C1A8-F3B1-B613ECE9E60B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57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4BDB6511-56A2-00D3-E916-B246E5350772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1BEFE3A-110D-602A-5C87-4CF005C17894}"/>
              </a:ext>
            </a:extLst>
          </p:cNvPr>
          <p:cNvSpPr/>
          <p:nvPr/>
        </p:nvSpPr>
        <p:spPr>
          <a:xfrm>
            <a:off x="952500" y="1411178"/>
            <a:ext cx="4673867" cy="203587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Analysis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AMHS Report Detail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Export the report as an Excel file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Toggle chart data labels On/Off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Export report charts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Export report tables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9794E07-20CB-8E4B-3398-8111819036B1}"/>
              </a:ext>
            </a:extLst>
          </p:cNvPr>
          <p:cNvGrpSpPr/>
          <p:nvPr/>
        </p:nvGrpSpPr>
        <p:grpSpPr>
          <a:xfrm>
            <a:off x="9756154" y="1101600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E64B899D-31DF-F780-872F-D8EA0D0117A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807FA308-64DC-7B8B-4DCE-DD80C0EF140E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5A56C557-83C8-8175-DBB0-8D14443246FA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582378FB-7E03-AB90-D2E8-7ED5AC81F615}"/>
              </a:ext>
            </a:extLst>
          </p:cNvPr>
          <p:cNvGrpSpPr/>
          <p:nvPr/>
        </p:nvGrpSpPr>
        <p:grpSpPr>
          <a:xfrm>
            <a:off x="11002536" y="1100716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F2B7BA7E-4C91-0D58-C628-978A442F207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2E79974B-61A7-D645-E7D3-58CB6EB34970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AD2C0820-1774-E17D-1D93-DE1F207CCE0F}"/>
              </a:ext>
            </a:extLst>
          </p:cNvPr>
          <p:cNvSpPr/>
          <p:nvPr/>
        </p:nvSpPr>
        <p:spPr>
          <a:xfrm>
            <a:off x="9770443" y="1392456"/>
            <a:ext cx="1209504" cy="1577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152A4F7-A211-8DB1-F6FB-FB2887766525}"/>
              </a:ext>
            </a:extLst>
          </p:cNvPr>
          <p:cNvSpPr/>
          <p:nvPr/>
        </p:nvSpPr>
        <p:spPr>
          <a:xfrm>
            <a:off x="11026652" y="1392456"/>
            <a:ext cx="908176" cy="1577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E515C84-917F-A53D-71DD-914DB0717EEF}"/>
              </a:ext>
            </a:extLst>
          </p:cNvPr>
          <p:cNvSpPr/>
          <p:nvPr/>
        </p:nvSpPr>
        <p:spPr>
          <a:xfrm>
            <a:off x="6258743" y="1574570"/>
            <a:ext cx="5676085" cy="13311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D59F85A7-A5AA-55D5-4C51-E74C43AB8632}"/>
              </a:ext>
            </a:extLst>
          </p:cNvPr>
          <p:cNvGrpSpPr/>
          <p:nvPr/>
        </p:nvGrpSpPr>
        <p:grpSpPr>
          <a:xfrm>
            <a:off x="5958000" y="1574570"/>
            <a:ext cx="288862" cy="307777"/>
            <a:chOff x="4660385" y="3589101"/>
            <a:chExt cx="288862" cy="307777"/>
          </a:xfrm>
        </p:grpSpPr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1E4BE1B4-6B43-829F-017F-B45EF5A679F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6D960154-219E-57E2-EA87-7D3E6662C22F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DEC2B5BE-4844-490E-E8B9-79EE4C6A919C}"/>
              </a:ext>
            </a:extLst>
          </p:cNvPr>
          <p:cNvSpPr/>
          <p:nvPr/>
        </p:nvSpPr>
        <p:spPr>
          <a:xfrm>
            <a:off x="6258743" y="2966599"/>
            <a:ext cx="5676085" cy="26645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CD96ACAD-45ED-3FC2-8292-E01F01508A94}"/>
              </a:ext>
            </a:extLst>
          </p:cNvPr>
          <p:cNvGrpSpPr/>
          <p:nvPr/>
        </p:nvGrpSpPr>
        <p:grpSpPr>
          <a:xfrm>
            <a:off x="5957045" y="2966599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59AC0855-92CA-B3D6-054E-6609E4ACD06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A09BC0E0-3008-24A9-882A-F70D50D35643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4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6857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55EB3-E35A-C2A5-7882-CB49FDFE5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3EB1836-3C89-626C-693E-E4633B890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883" y="1389924"/>
            <a:ext cx="4244084" cy="4971641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A7812D3-9CDB-D980-58B9-FEB74B38A3BB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47A3FE20-738E-7DC6-6A03-CDD00EA7BC1C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58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8B78A86F-6D03-152E-2B6A-0E9AF0484B8E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FF8908A-9037-22AF-D804-94552F98B03E}"/>
              </a:ext>
            </a:extLst>
          </p:cNvPr>
          <p:cNvSpPr/>
          <p:nvPr/>
        </p:nvSpPr>
        <p:spPr>
          <a:xfrm>
            <a:off x="952500" y="1411178"/>
            <a:ext cx="4673867" cy="6006196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Analysis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AMHS Report Detail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Traffic Volume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Check Command’s Source/Destination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Control System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Select a system to search for commands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</a:rPr>
              <a:t>Search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- View the report based on selected items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Configure the search period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Bay To Bay / Port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- Select which criteria to use when searching commands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From / To Type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- Filter From/To by name (contains)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39C2C75B-4E0F-CEED-B9F5-01823C9E4557}"/>
              </a:ext>
            </a:extLst>
          </p:cNvPr>
          <p:cNvGrpSpPr/>
          <p:nvPr/>
        </p:nvGrpSpPr>
        <p:grpSpPr>
          <a:xfrm>
            <a:off x="9329930" y="1575994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1D902176-1EA5-14C7-0C57-AF09F2BA584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7E9C71FE-9E66-9C1F-C257-2778E244AD13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16A3440-4338-25C9-3AF3-8D05FC791738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412F7A42-BDE0-31B4-B654-733B38383D3B}"/>
              </a:ext>
            </a:extLst>
          </p:cNvPr>
          <p:cNvGrpSpPr/>
          <p:nvPr/>
        </p:nvGrpSpPr>
        <p:grpSpPr>
          <a:xfrm>
            <a:off x="5940501" y="1883771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10AE40B4-3D30-508E-F398-FBF7B56F34D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91A1300-9913-4D6B-BE9F-A61B286426D5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3C6418D-34DE-85B9-9129-87E491865EF9}"/>
              </a:ext>
            </a:extLst>
          </p:cNvPr>
          <p:cNvGrpSpPr/>
          <p:nvPr/>
        </p:nvGrpSpPr>
        <p:grpSpPr>
          <a:xfrm>
            <a:off x="5944479" y="2809131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EC1A0CB0-8D7B-A835-0C0B-B2F0976E031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9DC35CA5-9B9D-41C2-4650-CE13AA06A0A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DA001D08-1B2A-0F5D-3890-777E223EF424}"/>
              </a:ext>
            </a:extLst>
          </p:cNvPr>
          <p:cNvSpPr/>
          <p:nvPr/>
        </p:nvSpPr>
        <p:spPr>
          <a:xfrm>
            <a:off x="9623833" y="1628150"/>
            <a:ext cx="869134" cy="2304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6C297662-DF89-B3B5-BC85-14B666D0EDA6}"/>
              </a:ext>
            </a:extLst>
          </p:cNvPr>
          <p:cNvSpPr/>
          <p:nvPr/>
        </p:nvSpPr>
        <p:spPr>
          <a:xfrm>
            <a:off x="6254988" y="1858617"/>
            <a:ext cx="2256552" cy="7404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5FB22CA-351A-F2F4-1BB7-D05CC143212C}"/>
              </a:ext>
            </a:extLst>
          </p:cNvPr>
          <p:cNvSpPr/>
          <p:nvPr/>
        </p:nvSpPr>
        <p:spPr>
          <a:xfrm>
            <a:off x="6252861" y="2703771"/>
            <a:ext cx="2256552" cy="36577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350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75F4C-2E7B-B2BC-690F-051A4B08D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D6B82A6-35D0-65C5-BA60-71DCE6E579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475" y="1375200"/>
            <a:ext cx="6634755" cy="221158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CD9AAF66-63CE-C081-D9BA-129FE933C6C2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34F712DE-B188-0087-E46E-C0FBEB17AEEC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59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05649977-BB66-52A0-DD91-C6B153564C5D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6075998C-617F-134B-7E75-4DA4200A99C2}"/>
              </a:ext>
            </a:extLst>
          </p:cNvPr>
          <p:cNvSpPr/>
          <p:nvPr/>
        </p:nvSpPr>
        <p:spPr>
          <a:xfrm>
            <a:off x="952500" y="1411178"/>
            <a:ext cx="4673867" cy="1719189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Analysis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AMHS Report Detail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Total Commands Count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Export report tables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Command From/To Table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- Columns: To / Rows: From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6CAF0BE-B644-A478-4413-16963979890F}"/>
              </a:ext>
            </a:extLst>
          </p:cNvPr>
          <p:cNvGrpSpPr/>
          <p:nvPr/>
        </p:nvGrpSpPr>
        <p:grpSpPr>
          <a:xfrm>
            <a:off x="5279138" y="1101600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A5C12B1C-8AF7-16F0-05A8-D3FAE394F14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A7CA884F-5A1F-944D-F72A-91F88431D9E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823348A8-51DB-CABE-5823-DCB1BDA82EF7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D9BDF16A-D223-114B-93D6-62D67252F030}"/>
              </a:ext>
            </a:extLst>
          </p:cNvPr>
          <p:cNvGrpSpPr/>
          <p:nvPr/>
        </p:nvGrpSpPr>
        <p:grpSpPr>
          <a:xfrm>
            <a:off x="11002536" y="1100716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01064C48-103C-279A-3007-377A9D893B9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C456CCD-FC8A-2618-2442-0416D41CA10F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D708271C-A331-8117-60B6-AC10932A2FDE}"/>
              </a:ext>
            </a:extLst>
          </p:cNvPr>
          <p:cNvSpPr/>
          <p:nvPr/>
        </p:nvSpPr>
        <p:spPr>
          <a:xfrm>
            <a:off x="5356131" y="1392456"/>
            <a:ext cx="1209504" cy="1577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1501D07-07AB-3429-AB2B-22C433D664C6}"/>
              </a:ext>
            </a:extLst>
          </p:cNvPr>
          <p:cNvSpPr/>
          <p:nvPr/>
        </p:nvSpPr>
        <p:spPr>
          <a:xfrm>
            <a:off x="10483522" y="1392457"/>
            <a:ext cx="1451306" cy="1821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FCA9727A-6127-C847-3766-E68FBCD210E1}"/>
              </a:ext>
            </a:extLst>
          </p:cNvPr>
          <p:cNvSpPr/>
          <p:nvPr/>
        </p:nvSpPr>
        <p:spPr>
          <a:xfrm>
            <a:off x="5356131" y="1583689"/>
            <a:ext cx="6578697" cy="2003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CCEA3106-900E-575C-90EE-89D9C2BFB874}"/>
              </a:ext>
            </a:extLst>
          </p:cNvPr>
          <p:cNvGrpSpPr/>
          <p:nvPr/>
        </p:nvGrpSpPr>
        <p:grpSpPr>
          <a:xfrm>
            <a:off x="5279138" y="1583689"/>
            <a:ext cx="288862" cy="307777"/>
            <a:chOff x="4660385" y="3589101"/>
            <a:chExt cx="288862" cy="307777"/>
          </a:xfrm>
        </p:grpSpPr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1E8EAEEA-32B1-4F35-1081-61C0AF342482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81A4553D-42F9-CEED-02F4-FC34EC25D8E2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5029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AA39FC1-435D-4E85-AC81-18A39A3C00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56" b="30000"/>
          <a:stretch/>
        </p:blipFill>
        <p:spPr>
          <a:xfrm>
            <a:off x="1013816" y="2239474"/>
            <a:ext cx="10164368" cy="422676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D22CC8C-FAE3-4C27-A5FE-72C6F92E76C0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Installation Procedure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797A2D3-B4CA-4446-89DA-237D623DAAED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6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517C5BB4-2111-4D1B-AD0F-B19A1CABA0B0}"/>
              </a:ext>
            </a:extLst>
          </p:cNvPr>
          <p:cNvSpPr/>
          <p:nvPr/>
        </p:nvSpPr>
        <p:spPr>
          <a:xfrm>
            <a:off x="824660" y="943564"/>
            <a:ext cx="4124087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3) Base Download Process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E5B70515-6312-4D41-8CA5-E06661ED6C31}"/>
              </a:ext>
            </a:extLst>
          </p:cNvPr>
          <p:cNvSpPr/>
          <p:nvPr/>
        </p:nvSpPr>
        <p:spPr>
          <a:xfrm>
            <a:off x="8227908" y="5650430"/>
            <a:ext cx="925617" cy="3110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9D9D412-BFF7-4291-8CDF-5B9ADDD3C546}"/>
              </a:ext>
            </a:extLst>
          </p:cNvPr>
          <p:cNvSpPr/>
          <p:nvPr/>
        </p:nvSpPr>
        <p:spPr>
          <a:xfrm>
            <a:off x="9847158" y="3478632"/>
            <a:ext cx="1220892" cy="3110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854F409-8806-4C4D-99C3-F0F9893E9E65}"/>
              </a:ext>
            </a:extLst>
          </p:cNvPr>
          <p:cNvGrpSpPr/>
          <p:nvPr/>
        </p:nvGrpSpPr>
        <p:grpSpPr>
          <a:xfrm>
            <a:off x="7896255" y="5650702"/>
            <a:ext cx="288862" cy="307777"/>
            <a:chOff x="4660385" y="3589101"/>
            <a:chExt cx="288862" cy="307777"/>
          </a:xfrm>
        </p:grpSpPr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C966584B-9EC2-4C19-BEB6-BE5DD02A58D1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3ADD899B-8221-475A-9539-D039A824F2A9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1C394B34-7EED-4728-8ED3-AC52B31DE374}"/>
              </a:ext>
            </a:extLst>
          </p:cNvPr>
          <p:cNvGrpSpPr/>
          <p:nvPr/>
        </p:nvGrpSpPr>
        <p:grpSpPr>
          <a:xfrm>
            <a:off x="9558296" y="3481939"/>
            <a:ext cx="288862" cy="307777"/>
            <a:chOff x="4660385" y="3589101"/>
            <a:chExt cx="288862" cy="307777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F3CE0004-F1EF-4616-975F-1586BBAF76A0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2BCFC55A-96B6-4949-86D8-54CD92F1A88D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598AA40-0B79-40B1-BDAA-9F8FFD97D042}"/>
              </a:ext>
            </a:extLst>
          </p:cNvPr>
          <p:cNvSpPr/>
          <p:nvPr/>
        </p:nvSpPr>
        <p:spPr>
          <a:xfrm>
            <a:off x="952500" y="1411178"/>
            <a:ext cx="10718800" cy="697050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"PINOKIO BASE (Trial) Download"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Confirm download of potentially unverified file when prompted</a:t>
            </a:r>
            <a:endParaRPr lang="ko-KR" altLang="en-US" sz="1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3790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5FC74-5F5D-8D9B-519B-059FCA419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D5ED1EE0-09E7-DCB5-CF9D-878F3B6E1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01" y="1375200"/>
            <a:ext cx="2636416" cy="11775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14E8219-C67E-B842-9A68-40A7067E9D95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0CB95C31-297F-2222-4EAF-32DCBDD61928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60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0D308F8-76FA-ACE0-6988-0047440AC17F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D944CB03-BD5F-9AE2-2A68-8BF162B6AC69}"/>
              </a:ext>
            </a:extLst>
          </p:cNvPr>
          <p:cNvSpPr/>
          <p:nvPr/>
        </p:nvSpPr>
        <p:spPr>
          <a:xfrm>
            <a:off x="952500" y="1411178"/>
            <a:ext cx="4673867" cy="3467039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Analysis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Load Production Report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open a saved production report screen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Load Production Report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the report file from Bin/Debug/Simulation Results path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200" b="1" dirty="0">
                <a:latin typeface="+mj-ea"/>
                <a:ea typeface="+mj-ea"/>
              </a:rPr>
              <a:t>※ The report file must match the currently loaded model</a:t>
            </a:r>
            <a:br>
              <a:rPr lang="en-US" altLang="ko-KR" sz="12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	Confirm from </a:t>
            </a:r>
            <a:r>
              <a:rPr lang="en-US" altLang="ko-KR" sz="1200" b="1" dirty="0" err="1">
                <a:latin typeface="+mj-ea"/>
                <a:ea typeface="+mj-ea"/>
              </a:rPr>
              <a:t>SimResult</a:t>
            </a:r>
            <a:r>
              <a:rPr lang="en-US" altLang="ko-KR" sz="1200" b="1" dirty="0">
                <a:latin typeface="+mj-ea"/>
                <a:ea typeface="+mj-ea"/>
              </a:rPr>
              <a:t>_[Model Name]</a:t>
            </a:r>
            <a:br>
              <a:rPr lang="en-US" altLang="ko-KR" sz="12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※ Icon is activated only when a model is loaded</a:t>
            </a:r>
          </a:p>
          <a:p>
            <a:pPr lvl="1">
              <a:lnSpc>
                <a:spcPct val="150000"/>
              </a:lnSpc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5ECEEED0-8D2B-1F7F-666B-63E17B6802B0}"/>
              </a:ext>
            </a:extLst>
          </p:cNvPr>
          <p:cNvGrpSpPr/>
          <p:nvPr/>
        </p:nvGrpSpPr>
        <p:grpSpPr>
          <a:xfrm>
            <a:off x="7674954" y="2391976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FC28607B-DCBE-EA93-65D4-52C46024587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18C15D3-A47F-698B-CC0F-C41087089AD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D46FFF6E-FD01-DBE8-185F-39C66793953D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422F9D24-B27F-D579-00FA-1D6DE53E3DD9}"/>
              </a:ext>
            </a:extLst>
          </p:cNvPr>
          <p:cNvGrpSpPr/>
          <p:nvPr/>
        </p:nvGrpSpPr>
        <p:grpSpPr>
          <a:xfrm>
            <a:off x="5953201" y="2756903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D2D91466-40DA-93F5-948E-E9DD89CDFED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EE32491C-B12B-D965-7E4D-08448AE4EB83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A2E16ABF-61F4-8FD8-8360-FF48B633E7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959" y="2757820"/>
            <a:ext cx="5153546" cy="2425585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D56B6577-8F01-FA82-210F-C39184A071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0699" y="4703306"/>
            <a:ext cx="3157468" cy="127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20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E9FCD-B2C5-BFCA-8929-0F09B55A2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E9613617-F55F-5DF7-7D91-31ADC608CD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01" y="1375200"/>
            <a:ext cx="2636416" cy="11775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CD06EB5C-18CF-68EA-7B4B-9BC79CFEAABE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UI </a:t>
            </a:r>
            <a:r>
              <a:rPr lang="en-US" altLang="ko-KR" sz="2800" b="1" spc="-185" dirty="0">
                <a:latin typeface="맑은 고딕" panose="020B0503020000020004" pitchFamily="50" charset="-127"/>
              </a:rPr>
              <a:t>Description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FF2C7F1F-126E-E7F0-BE1C-275C04F2708E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61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5B801F7A-EF57-2ABC-9E79-136916626C29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UI - Detail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Description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C63C79B9-44E8-EEFF-C59E-4F9BD6FF1E6F}"/>
              </a:ext>
            </a:extLst>
          </p:cNvPr>
          <p:cNvSpPr/>
          <p:nvPr/>
        </p:nvSpPr>
        <p:spPr>
          <a:xfrm>
            <a:off x="952500" y="1411178"/>
            <a:ext cx="4673867" cy="374403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Analysis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Load AMHS Report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Button to open a saved logistics report screen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Load AMHS Report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the report file from Bin/Debug/Simulation Results path</a:t>
            </a:r>
            <a:br>
              <a:rPr lang="en-US" altLang="ko-KR" sz="1400" b="1" dirty="0">
                <a:latin typeface="+mj-ea"/>
                <a:ea typeface="+mj-ea"/>
              </a:rPr>
            </a:br>
            <a:endParaRPr lang="en-US" altLang="ko-KR" sz="1400" b="1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200" b="1" dirty="0">
                <a:latin typeface="+mj-ea"/>
                <a:ea typeface="+mj-ea"/>
              </a:rPr>
              <a:t>※ The report file must match the currently loaded model</a:t>
            </a:r>
            <a:br>
              <a:rPr lang="en-US" altLang="ko-KR" sz="12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	Confirm from </a:t>
            </a:r>
            <a:r>
              <a:rPr lang="en-US" altLang="ko-KR" sz="1200" b="1" dirty="0" err="1">
                <a:latin typeface="+mj-ea"/>
                <a:ea typeface="+mj-ea"/>
              </a:rPr>
              <a:t>SimResult</a:t>
            </a:r>
            <a:r>
              <a:rPr lang="en-US" altLang="ko-KR" sz="1200" b="1" dirty="0">
                <a:latin typeface="+mj-ea"/>
                <a:ea typeface="+mj-ea"/>
              </a:rPr>
              <a:t>_[Model Name]</a:t>
            </a:r>
            <a:br>
              <a:rPr lang="en-US" altLang="ko-KR" sz="12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※ Icon is activated only when a model is loaded</a:t>
            </a:r>
          </a:p>
          <a:p>
            <a:pPr lvl="1">
              <a:lnSpc>
                <a:spcPct val="150000"/>
              </a:lnSpc>
            </a:pPr>
            <a:endParaRPr lang="en-US" altLang="ko-KR" sz="1200" b="1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9868554B-5457-F772-9DE0-D26D96858550}"/>
              </a:ext>
            </a:extLst>
          </p:cNvPr>
          <p:cNvGrpSpPr/>
          <p:nvPr/>
        </p:nvGrpSpPr>
        <p:grpSpPr>
          <a:xfrm>
            <a:off x="8322654" y="2391976"/>
            <a:ext cx="288862" cy="307777"/>
            <a:chOff x="4660385" y="3589101"/>
            <a:chExt cx="288862" cy="30777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5B34886B-2B61-0AA6-3996-A2EF54BE606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B52B6AF0-745B-4F9E-5C42-6CE668176DE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79425BEA-81CC-BA04-E45B-7B8B2C776FB2}"/>
              </a:ext>
            </a:extLst>
          </p:cNvPr>
          <p:cNvSpPr/>
          <p:nvPr/>
        </p:nvSpPr>
        <p:spPr>
          <a:xfrm>
            <a:off x="5980860" y="4802906"/>
            <a:ext cx="184730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ko-KR" altLang="en-US" sz="14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15ED4DBA-6879-1C31-AF19-AAB238CFD41E}"/>
              </a:ext>
            </a:extLst>
          </p:cNvPr>
          <p:cNvGrpSpPr/>
          <p:nvPr/>
        </p:nvGrpSpPr>
        <p:grpSpPr>
          <a:xfrm>
            <a:off x="5953201" y="2756903"/>
            <a:ext cx="288862" cy="307777"/>
            <a:chOff x="4660385" y="3589101"/>
            <a:chExt cx="288862" cy="30777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17DA5F9D-74CC-531D-2CF4-9CCC0361C857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B1536F52-A6B4-5C65-1539-93F9C1DE261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D0FC96CE-2E5A-B1D4-01B8-143AF967CA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959" y="2757820"/>
            <a:ext cx="5153546" cy="2425585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036395CE-6CB7-FF9C-82CD-0A6303A01D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0699" y="4578363"/>
            <a:ext cx="3157468" cy="127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1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8B71F-48EA-682F-6E27-84BA036BD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46B5FEB-86CC-3377-28BA-A1F3635258D9}"/>
              </a:ext>
            </a:extLst>
          </p:cNvPr>
          <p:cNvSpPr txBox="1"/>
          <p:nvPr/>
        </p:nvSpPr>
        <p:spPr>
          <a:xfrm>
            <a:off x="530293" y="1869230"/>
            <a:ext cx="57665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6600" b="1" dirty="0">
                <a:solidFill>
                  <a:srgbClr val="1C93D0"/>
                </a:solidFill>
                <a:latin typeface="맑은 고딕" panose="020B0503020000020004" pitchFamily="50" charset="-127"/>
                <a:cs typeface="맑은 고딕 Semilight" panose="020B0502040204020203" pitchFamily="50" charset="-127"/>
              </a:rPr>
              <a:t>PART ONE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3D7188-0FE4-4371-EC3B-2211B56A090E}"/>
              </a:ext>
            </a:extLst>
          </p:cNvPr>
          <p:cNvSpPr txBox="1"/>
          <p:nvPr/>
        </p:nvSpPr>
        <p:spPr>
          <a:xfrm>
            <a:off x="669318" y="2716377"/>
            <a:ext cx="3611735" cy="482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srgbClr val="4D4E5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1. User Hands-on</a:t>
            </a:r>
            <a:endParaRPr lang="ko-KR" altLang="en-US" sz="2000" dirty="0">
              <a:solidFill>
                <a:srgbClr val="4D4E5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BBA1C8CB-E115-78B8-C449-2EE5A7DF94BA}"/>
              </a:ext>
            </a:extLst>
          </p:cNvPr>
          <p:cNvGrpSpPr/>
          <p:nvPr/>
        </p:nvGrpSpPr>
        <p:grpSpPr>
          <a:xfrm>
            <a:off x="814400" y="3506311"/>
            <a:ext cx="3748547" cy="910371"/>
            <a:chOff x="814400" y="3499575"/>
            <a:chExt cx="3748547" cy="1101621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1CAC07F-F0C1-118A-89A6-CA1DE088AC44}"/>
                </a:ext>
              </a:extLst>
            </p:cNvPr>
            <p:cNvSpPr/>
            <p:nvPr/>
          </p:nvSpPr>
          <p:spPr>
            <a:xfrm>
              <a:off x="814400" y="3538369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4D39CD7-21FC-88F9-7C16-73E7AAFBECD5}"/>
                </a:ext>
              </a:extLst>
            </p:cNvPr>
            <p:cNvSpPr txBox="1"/>
            <p:nvPr/>
          </p:nvSpPr>
          <p:spPr>
            <a:xfrm>
              <a:off x="1312438" y="4154275"/>
              <a:ext cx="3250509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User Interface Overview</a:t>
              </a:r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0CFDCE2D-6881-7CAD-DB65-82DC7ED35226}"/>
                </a:ext>
              </a:extLst>
            </p:cNvPr>
            <p:cNvSpPr/>
            <p:nvPr/>
          </p:nvSpPr>
          <p:spPr>
            <a:xfrm>
              <a:off x="814402" y="4192501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EE5F3A7-792B-0D95-6526-A56498E343AA}"/>
                </a:ext>
              </a:extLst>
            </p:cNvPr>
            <p:cNvSpPr txBox="1"/>
            <p:nvPr/>
          </p:nvSpPr>
          <p:spPr>
            <a:xfrm>
              <a:off x="1312437" y="3499575"/>
              <a:ext cx="2968615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Installation Procedure</a:t>
              </a:r>
              <a:endParaRPr lang="ko-KR" altLang="en-US" dirty="0">
                <a:solidFill>
                  <a:srgbClr val="4D4E5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DAB904AB-0B5D-7249-06A7-894711FB1587}"/>
              </a:ext>
            </a:extLst>
          </p:cNvPr>
          <p:cNvGrpSpPr/>
          <p:nvPr/>
        </p:nvGrpSpPr>
        <p:grpSpPr>
          <a:xfrm>
            <a:off x="814399" y="4615323"/>
            <a:ext cx="3748547" cy="910371"/>
            <a:chOff x="814400" y="3499575"/>
            <a:chExt cx="3748547" cy="1101621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63AC1684-9686-3752-4A6D-1AC9A3F835D2}"/>
                </a:ext>
              </a:extLst>
            </p:cNvPr>
            <p:cNvSpPr/>
            <p:nvPr/>
          </p:nvSpPr>
          <p:spPr>
            <a:xfrm>
              <a:off x="814400" y="3538369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D3A10CB-EF99-E8F2-833E-6D0B2E63B13D}"/>
                </a:ext>
              </a:extLst>
            </p:cNvPr>
            <p:cNvSpPr txBox="1"/>
            <p:nvPr/>
          </p:nvSpPr>
          <p:spPr>
            <a:xfrm>
              <a:off x="1312438" y="4154275"/>
              <a:ext cx="2968615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Hands-on Examples</a:t>
              </a: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B3B185D-E19A-3013-1419-196D2D38B021}"/>
                </a:ext>
              </a:extLst>
            </p:cNvPr>
            <p:cNvSpPr/>
            <p:nvPr/>
          </p:nvSpPr>
          <p:spPr>
            <a:xfrm>
              <a:off x="814402" y="4192501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B3C0571-2149-0CBF-C25D-CA87E10C8E10}"/>
                </a:ext>
              </a:extLst>
            </p:cNvPr>
            <p:cNvSpPr txBox="1"/>
            <p:nvPr/>
          </p:nvSpPr>
          <p:spPr>
            <a:xfrm>
              <a:off x="1312438" y="3499575"/>
              <a:ext cx="3250509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highlight>
                    <a:srgbClr val="FFFF00"/>
                  </a:highlight>
                  <a:latin typeface="HY견고딕" panose="02030600000101010101" pitchFamily="18" charset="-127"/>
                  <a:ea typeface="HY견고딕" panose="02030600000101010101" pitchFamily="18" charset="-127"/>
                </a:rPr>
                <a:t>Modeling Methodology</a:t>
              </a:r>
              <a:endParaRPr lang="ko-KR" altLang="en-US" dirty="0">
                <a:solidFill>
                  <a:srgbClr val="4D4E50"/>
                </a:solidFill>
                <a:highlight>
                  <a:srgbClr val="FFFF00"/>
                </a:highligh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526626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76B42-638D-9F7B-1B7E-EA6B3181A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3A6BE21D-4E48-CAE7-7A51-0FD7E3813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604" y="1411178"/>
            <a:ext cx="4581290" cy="50800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34C00C4-DE5C-A75B-F47A-04E75A661D2C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92F5F2ED-2D03-EEAB-6590-D85E660642CE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63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280E6CB6-1F5B-006F-19C2-47332D945338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Node Insert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7A413D0-D445-7CC5-0848-DE8601145AF5}"/>
              </a:ext>
            </a:extLst>
          </p:cNvPr>
          <p:cNvSpPr/>
          <p:nvPr/>
        </p:nvSpPr>
        <p:spPr>
          <a:xfrm>
            <a:off x="952500" y="1411178"/>
            <a:ext cx="10718800" cy="138954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Insert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Insert Node Tab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the Node to add from the Tree List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Check in the Nodes Tab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27FF7F0-37B7-2103-99C6-A716E8E50C88}"/>
              </a:ext>
            </a:extLst>
          </p:cNvPr>
          <p:cNvSpPr/>
          <p:nvPr/>
        </p:nvSpPr>
        <p:spPr>
          <a:xfrm>
            <a:off x="6273604" y="6353175"/>
            <a:ext cx="391515" cy="1380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74ED4114-F2B7-CDB5-F41B-25ADC7AC1A92}"/>
              </a:ext>
            </a:extLst>
          </p:cNvPr>
          <p:cNvGrpSpPr/>
          <p:nvPr/>
        </p:nvGrpSpPr>
        <p:grpSpPr>
          <a:xfrm>
            <a:off x="6023038" y="6101931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AA39DFA2-7039-22E8-911E-A7A5FBF436E9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9D648005-5BAE-240F-AB16-6366065B4B6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8D1B4A9-9231-6E97-60DF-3ACE2109CBB3}"/>
              </a:ext>
            </a:extLst>
          </p:cNvPr>
          <p:cNvSpPr/>
          <p:nvPr/>
        </p:nvSpPr>
        <p:spPr>
          <a:xfrm>
            <a:off x="6273604" y="2330451"/>
            <a:ext cx="1940121" cy="355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33B7907-C219-12FE-EC1D-84B34C9D2AF4}"/>
              </a:ext>
            </a:extLst>
          </p:cNvPr>
          <p:cNvGrpSpPr/>
          <p:nvPr/>
        </p:nvGrpSpPr>
        <p:grpSpPr>
          <a:xfrm>
            <a:off x="6016934" y="2121340"/>
            <a:ext cx="288862" cy="307777"/>
            <a:chOff x="4660385" y="3589101"/>
            <a:chExt cx="288862" cy="307777"/>
          </a:xfrm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81C8050A-87DD-A2B4-7E7C-D3CFEA2998C9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C4B0F9B3-11CA-3F33-2C30-B6E370E6B07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580D1025-4E2C-3B5C-328D-48E0282BFBE1}"/>
              </a:ext>
            </a:extLst>
          </p:cNvPr>
          <p:cNvGrpSpPr/>
          <p:nvPr/>
        </p:nvGrpSpPr>
        <p:grpSpPr>
          <a:xfrm>
            <a:off x="3066107" y="4312406"/>
            <a:ext cx="2854695" cy="2178772"/>
            <a:chOff x="661817" y="2969318"/>
            <a:chExt cx="3781953" cy="2886478"/>
          </a:xfrm>
        </p:grpSpPr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id="{964F03F1-67CF-0893-1F77-FBDD755E9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1817" y="2969318"/>
              <a:ext cx="3781953" cy="1676634"/>
            </a:xfrm>
            <a:prstGeom prst="rect">
              <a:avLst/>
            </a:prstGeom>
          </p:spPr>
        </p:pic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942C8611-15AB-C0B9-C025-70770053A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1817" y="4645952"/>
              <a:ext cx="3781953" cy="1209844"/>
            </a:xfrm>
            <a:prstGeom prst="rect">
              <a:avLst/>
            </a:prstGeom>
          </p:spPr>
        </p:pic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B79A7C20-24E2-31EF-F27F-D4D27C6EB77D}"/>
              </a:ext>
            </a:extLst>
          </p:cNvPr>
          <p:cNvGrpSpPr/>
          <p:nvPr/>
        </p:nvGrpSpPr>
        <p:grpSpPr>
          <a:xfrm>
            <a:off x="2789110" y="4286296"/>
            <a:ext cx="288862" cy="307777"/>
            <a:chOff x="4660385" y="3589101"/>
            <a:chExt cx="288862" cy="307777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1A15560B-3ABC-B77A-47B0-E3C2A6203429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E770DC9F-9695-3752-A1D5-47475B938F0E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3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5589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4669B-3B54-FEF9-809B-B5B117F57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94C42C65-BBD7-B603-1C1C-1F343D5B30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604" y="1411178"/>
            <a:ext cx="4581290" cy="50800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F7021D88-AE70-01B4-4DD6-AC826FC3CD12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D26F06A-D4DC-ADC5-9B4E-2A886DA5820A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64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F0F3EFDD-AACC-0779-9316-24AE57447112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Node Insert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B5CBC9C-84D1-E480-1A20-23CFF47D8349}"/>
              </a:ext>
            </a:extLst>
          </p:cNvPr>
          <p:cNvSpPr/>
          <p:nvPr/>
        </p:nvSpPr>
        <p:spPr>
          <a:xfrm>
            <a:off x="952500" y="1411178"/>
            <a:ext cx="10718800" cy="115268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Insert – General Node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600" b="1" dirty="0">
                <a:latin typeface="+mj-ea"/>
                <a:ea typeface="+mj-ea"/>
              </a:rPr>
              <a:t>Select Category – Node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600" b="1" dirty="0">
                <a:latin typeface="+mj-ea"/>
                <a:ea typeface="+mj-ea"/>
              </a:rPr>
              <a:t>Add by a single left mouse click</a:t>
            </a:r>
            <a:endParaRPr lang="ko-KR" altLang="en-US" sz="1600" b="1" dirty="0">
              <a:latin typeface="+mj-ea"/>
              <a:ea typeface="+mj-ea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E13CF67-D474-17DE-835B-8041C8F6AC59}"/>
              </a:ext>
            </a:extLst>
          </p:cNvPr>
          <p:cNvGrpSpPr/>
          <p:nvPr/>
        </p:nvGrpSpPr>
        <p:grpSpPr>
          <a:xfrm>
            <a:off x="6023038" y="3351835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0BDCD653-5A96-D62D-4F6F-B3754445BF70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6CCF5D5B-E675-ECFA-626B-2B09EA524D55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43C1088B-B908-60AB-FDD6-17A0261C787A}"/>
              </a:ext>
            </a:extLst>
          </p:cNvPr>
          <p:cNvSpPr/>
          <p:nvPr/>
        </p:nvSpPr>
        <p:spPr>
          <a:xfrm>
            <a:off x="6273604" y="3614738"/>
            <a:ext cx="1940121" cy="17497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060C2CC2-9035-69A8-79E1-865541603A7F}"/>
              </a:ext>
            </a:extLst>
          </p:cNvPr>
          <p:cNvGrpSpPr/>
          <p:nvPr/>
        </p:nvGrpSpPr>
        <p:grpSpPr>
          <a:xfrm>
            <a:off x="9489806" y="3951178"/>
            <a:ext cx="288862" cy="307777"/>
            <a:chOff x="4660385" y="3589101"/>
            <a:chExt cx="288862" cy="307777"/>
          </a:xfrm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DADBAC78-3480-4D98-9E85-9D13F80347F2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88550F7D-0F2E-3AD5-35C7-EA926D9C383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sp>
        <p:nvSpPr>
          <p:cNvPr id="2" name="타원 1">
            <a:extLst>
              <a:ext uri="{FF2B5EF4-FFF2-40B4-BE49-F238E27FC236}">
                <a16:creationId xmlns:a16="http://schemas.microsoft.com/office/drawing/2014/main" id="{D596D237-121F-EC25-84D9-897CAA08EB55}"/>
              </a:ext>
            </a:extLst>
          </p:cNvPr>
          <p:cNvSpPr/>
          <p:nvPr/>
        </p:nvSpPr>
        <p:spPr>
          <a:xfrm>
            <a:off x="9754939" y="4045528"/>
            <a:ext cx="674255" cy="6742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475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14618-D1E4-DBC0-A027-FDE7A18C7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C0D3CEC-E4EA-CC9C-99A1-A740C2EB1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1200" y="1411178"/>
            <a:ext cx="4570039" cy="50800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C6B4A14-052C-1BAA-37FC-3B2E0DAC88F3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46868798-488E-E2DB-2A87-85B0B59F36DB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65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B9E19619-DBC8-6E27-ECB1-0BDF771B57FD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Node Insert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8019369-B6C5-7AAC-5BFE-3A54D36C6C15}"/>
              </a:ext>
            </a:extLst>
          </p:cNvPr>
          <p:cNvSpPr/>
          <p:nvPr/>
        </p:nvSpPr>
        <p:spPr>
          <a:xfrm>
            <a:off x="952500" y="1411178"/>
            <a:ext cx="10718800" cy="2682209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Insert – Line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Node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Category – Line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Set the start point by a left mouse click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Move the mouse to the desired length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Set the endpoint by another left mouse click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400" b="1" dirty="0">
                <a:latin typeface="+mj-ea"/>
                <a:ea typeface="+mj-ea"/>
              </a:rPr>
              <a:t>※ Holding the Shift Key while moving the mouse allows 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you to draw straight lines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07DB5F5E-2570-1127-14D4-FD0655DBB1B0}"/>
              </a:ext>
            </a:extLst>
          </p:cNvPr>
          <p:cNvGrpSpPr/>
          <p:nvPr/>
        </p:nvGrpSpPr>
        <p:grpSpPr>
          <a:xfrm>
            <a:off x="5988113" y="2967660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56F81A2F-6622-B05C-C86D-01813225446B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99541F2C-A794-6057-ECB1-B219D97E1967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D729735A-AFF6-D2A6-44DC-9370C8C874A5}"/>
              </a:ext>
            </a:extLst>
          </p:cNvPr>
          <p:cNvSpPr/>
          <p:nvPr/>
        </p:nvSpPr>
        <p:spPr>
          <a:xfrm>
            <a:off x="6273604" y="3205164"/>
            <a:ext cx="1940121" cy="4048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427A755A-92DD-719C-615E-A2584E5DFB54}"/>
              </a:ext>
            </a:extLst>
          </p:cNvPr>
          <p:cNvGrpSpPr/>
          <p:nvPr/>
        </p:nvGrpSpPr>
        <p:grpSpPr>
          <a:xfrm>
            <a:off x="9959398" y="3482670"/>
            <a:ext cx="288862" cy="307777"/>
            <a:chOff x="4660385" y="3589101"/>
            <a:chExt cx="288862" cy="307777"/>
          </a:xfrm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E4A560E0-D6A5-9C12-D6C6-48AD21D59AF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174A150D-8375-386F-598F-187F23BF6E19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4297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8980F-25EA-5E40-1D71-B19B06026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96C851BB-58F3-C39A-AA34-AC3694D8C4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1200" y="1411200"/>
            <a:ext cx="4563173" cy="5055041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86AD480-2E89-38DB-D116-DE0A2E9CE4EF}"/>
              </a:ext>
            </a:extLst>
          </p:cNvPr>
          <p:cNvSpPr txBox="1"/>
          <p:nvPr/>
        </p:nvSpPr>
        <p:spPr>
          <a:xfrm>
            <a:off x="1200387" y="-10913"/>
            <a:ext cx="4124088" cy="1301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sz="2800" b="1" spc="-185" dirty="0">
              <a:latin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C9037BB-6D8D-31BD-8028-9541F6B1B585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66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AB43D516-7CF2-2698-332A-45D5F43EDE7D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Node Insert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37A5578-7129-5D22-B5B7-F283D43399F7}"/>
              </a:ext>
            </a:extLst>
          </p:cNvPr>
          <p:cNvSpPr/>
          <p:nvPr/>
        </p:nvSpPr>
        <p:spPr>
          <a:xfrm>
            <a:off x="952500" y="1411178"/>
            <a:ext cx="10718800" cy="2359044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Insert – Vehicle / Line Component Node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Category – Vehicle / Line Component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Move the mouse cursor over the line 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(the line color changes if the position is valid)</a:t>
            </a:r>
            <a:r>
              <a:rPr lang="ko-KR" altLang="en-US" sz="1200" b="1" dirty="0">
                <a:latin typeface="+mj-ea"/>
                <a:ea typeface="+mj-ea"/>
              </a:rPr>
              <a:t> </a:t>
            </a: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Add by a single left mouse click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200" b="1" dirty="0">
                <a:latin typeface="+mj-ea"/>
                <a:ea typeface="+mj-ea"/>
              </a:rPr>
              <a:t>※ A warning message appears if it is not a line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8CB82EC4-5805-8773-070E-6D043CDF35C7}"/>
              </a:ext>
            </a:extLst>
          </p:cNvPr>
          <p:cNvGrpSpPr/>
          <p:nvPr/>
        </p:nvGrpSpPr>
        <p:grpSpPr>
          <a:xfrm>
            <a:off x="5988113" y="2967660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4C4D42C1-DCD8-814C-D560-0356BAA5722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8FB0E406-F787-DD87-7847-979B9B34818E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1D8D3F8A-D4C9-611D-C0FB-828A13B29EE5}"/>
              </a:ext>
            </a:extLst>
          </p:cNvPr>
          <p:cNvSpPr/>
          <p:nvPr/>
        </p:nvSpPr>
        <p:spPr>
          <a:xfrm>
            <a:off x="6273604" y="2694713"/>
            <a:ext cx="1940121" cy="4923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2A73D0C4-6CCB-EB73-DD96-C6B5927F36DA}"/>
              </a:ext>
            </a:extLst>
          </p:cNvPr>
          <p:cNvGrpSpPr/>
          <p:nvPr/>
        </p:nvGrpSpPr>
        <p:grpSpPr>
          <a:xfrm>
            <a:off x="9521330" y="5273988"/>
            <a:ext cx="288862" cy="307777"/>
            <a:chOff x="4660385" y="3589101"/>
            <a:chExt cx="288862" cy="307777"/>
          </a:xfrm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3D3A66E3-6586-FBF2-89D6-C92CBB09FF31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42636A07-1FD6-A0C2-42DA-2557007ACFFE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2D4F9A67-E490-060F-D763-515C672017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9456" y="3736777"/>
            <a:ext cx="3045689" cy="1537211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A8F21E62-20AE-49A6-8CB4-B249D517BEE1}"/>
              </a:ext>
            </a:extLst>
          </p:cNvPr>
          <p:cNvSpPr/>
          <p:nvPr/>
        </p:nvSpPr>
        <p:spPr>
          <a:xfrm>
            <a:off x="6273604" y="5650979"/>
            <a:ext cx="1940121" cy="2171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870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A842B-7281-4547-9158-BDD119649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0CA56448-8139-FA6D-A473-85DAE0A52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087" y="3761313"/>
            <a:ext cx="3772426" cy="249589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04B1129-EFB9-7B04-DFF8-1D05C97099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1200" y="1411200"/>
            <a:ext cx="4537446" cy="505240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900ABB27-F135-F456-1A1F-9C19DEFD7E59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1BB2A666-73C5-3D70-C32B-14A7ADDD11F5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67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68151DB2-A639-DD59-7E81-F0FFC9E3322B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Node Insert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22561A2-380D-95DB-3777-877389CC1F25}"/>
              </a:ext>
            </a:extLst>
          </p:cNvPr>
          <p:cNvSpPr/>
          <p:nvPr/>
        </p:nvSpPr>
        <p:spPr>
          <a:xfrm>
            <a:off x="952500" y="1411178"/>
            <a:ext cx="10718800" cy="2359044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Insert – Line Station Component Node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Category – Line Station Component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Move the mouse cursor over the line component 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(the line component color changes if the position is valid)</a:t>
            </a:r>
            <a:r>
              <a:rPr lang="ko-KR" altLang="en-US" sz="1200" b="1" dirty="0">
                <a:latin typeface="+mj-ea"/>
                <a:ea typeface="+mj-ea"/>
              </a:rPr>
              <a:t> </a:t>
            </a: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Add by a single left mouse click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200" b="1" dirty="0">
                <a:latin typeface="+mj-ea"/>
                <a:ea typeface="+mj-ea"/>
              </a:rPr>
              <a:t>※ A warning message appears if it is not a line component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07AC5512-F1F7-CD5F-082B-3C3D16D01FA6}"/>
              </a:ext>
            </a:extLst>
          </p:cNvPr>
          <p:cNvGrpSpPr/>
          <p:nvPr/>
        </p:nvGrpSpPr>
        <p:grpSpPr>
          <a:xfrm>
            <a:off x="5982338" y="5270424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B08161F3-2C1D-7E5D-545C-6B0EE46E848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41CFB65C-EFCE-5F94-9D01-2ECEB5F8AF52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8C7ABF2A-83D8-BC9F-B198-00A4FF655518}"/>
              </a:ext>
            </a:extLst>
          </p:cNvPr>
          <p:cNvSpPr/>
          <p:nvPr/>
        </p:nvSpPr>
        <p:spPr>
          <a:xfrm>
            <a:off x="6273605" y="5429029"/>
            <a:ext cx="1860746" cy="2121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EF2A3BD2-F56E-FF06-C4B1-A3CC53FB092E}"/>
              </a:ext>
            </a:extLst>
          </p:cNvPr>
          <p:cNvGrpSpPr/>
          <p:nvPr/>
        </p:nvGrpSpPr>
        <p:grpSpPr>
          <a:xfrm>
            <a:off x="10382544" y="3783512"/>
            <a:ext cx="288862" cy="307777"/>
            <a:chOff x="4660385" y="3589101"/>
            <a:chExt cx="288862" cy="307777"/>
          </a:xfrm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F9E1E0FE-B98B-85D5-6E20-E0F75A600E61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EB361343-792C-2EF6-9729-46C1BCC72F7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0998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A9E51-0C56-C0B2-BB9D-23D89DDA5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CFE99540-8704-6CE7-1EFC-99D62C6C0EB4}"/>
              </a:ext>
            </a:extLst>
          </p:cNvPr>
          <p:cNvGrpSpPr/>
          <p:nvPr/>
        </p:nvGrpSpPr>
        <p:grpSpPr>
          <a:xfrm>
            <a:off x="6273605" y="1408561"/>
            <a:ext cx="2693596" cy="2048998"/>
            <a:chOff x="4747313" y="987229"/>
            <a:chExt cx="3753374" cy="2855164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BDEA0A21-91F0-6DE7-5CBC-5C09A9875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7313" y="987229"/>
              <a:ext cx="3753374" cy="1848108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BC5AED73-D849-87F6-B6EB-EE7D4559E4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47313" y="2832602"/>
              <a:ext cx="3753374" cy="1009791"/>
            </a:xfrm>
            <a:prstGeom prst="rect">
              <a:avLst/>
            </a:prstGeom>
          </p:spPr>
        </p:pic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94BE710B-50BC-5319-BF3B-9DAEB9F0DD2D}"/>
              </a:ext>
            </a:extLst>
          </p:cNvPr>
          <p:cNvGrpSpPr/>
          <p:nvPr/>
        </p:nvGrpSpPr>
        <p:grpSpPr>
          <a:xfrm>
            <a:off x="6273605" y="3495660"/>
            <a:ext cx="2693596" cy="1978544"/>
            <a:chOff x="4247892" y="2604972"/>
            <a:chExt cx="3696216" cy="2715004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0109D1CC-9337-387D-CEA1-64B9596701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47892" y="2604972"/>
              <a:ext cx="3696216" cy="1648055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36CA99BD-E7D1-9C2B-0436-57D2F5809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47892" y="4253028"/>
              <a:ext cx="3696216" cy="1066948"/>
            </a:xfrm>
            <a:prstGeom prst="rect">
              <a:avLst/>
            </a:prstGeom>
          </p:spPr>
        </p:pic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10854C73-741F-0EC5-0E16-3EFA2EC030B1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E8D140E9-629F-79ED-C1C3-95206F2D3BFC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68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DDBD53E0-2E87-BD2A-33C1-1F394E0516E8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Coupled Model Insert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52623B4-155D-411F-C54E-66E1FFEAE7DF}"/>
              </a:ext>
            </a:extLst>
          </p:cNvPr>
          <p:cNvSpPr/>
          <p:nvPr/>
        </p:nvSpPr>
        <p:spPr>
          <a:xfrm>
            <a:off x="952500" y="1411178"/>
            <a:ext cx="10718800" cy="1066382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Coupled Model Insert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the Coupled Model and click Add Button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Check in the Nodes Tab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83BE8E81-0689-F800-B1B0-A1883F711817}"/>
              </a:ext>
            </a:extLst>
          </p:cNvPr>
          <p:cNvGrpSpPr/>
          <p:nvPr/>
        </p:nvGrpSpPr>
        <p:grpSpPr>
          <a:xfrm>
            <a:off x="7229385" y="2804523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4C0D6854-5C3D-BA03-FF75-07134843078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5F45E728-F753-27B8-7623-DC5F72A617AA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FAF8A2C7-0913-7B11-4479-BF4F2DA6E620}"/>
              </a:ext>
            </a:extLst>
          </p:cNvPr>
          <p:cNvGrpSpPr/>
          <p:nvPr/>
        </p:nvGrpSpPr>
        <p:grpSpPr>
          <a:xfrm>
            <a:off x="5984743" y="3495659"/>
            <a:ext cx="288862" cy="307777"/>
            <a:chOff x="4660385" y="3589101"/>
            <a:chExt cx="288862" cy="307777"/>
          </a:xfrm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57C6707F-27EF-1C51-DECD-F29DA1A82ABC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B5344D5B-A086-B6A2-A836-7CFAB783C66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4851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28B216-C12C-1AEB-1F5D-69D713A52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4383BDBA-015C-9D91-24A3-A5E2BD239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00" y="1411178"/>
            <a:ext cx="3592248" cy="3923289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6B83DE6-5823-921D-C9C2-1CD552D6F690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114601A1-15C6-ACA5-4C7E-5EEE8707DD6F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69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3C8B74EB-B033-9A8B-6131-BCD450A7523D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Node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Layout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Move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3B3841F-F219-22D2-B6BE-AC39632BF8C4}"/>
              </a:ext>
            </a:extLst>
          </p:cNvPr>
          <p:cNvSpPr/>
          <p:nvPr/>
        </p:nvSpPr>
        <p:spPr>
          <a:xfrm>
            <a:off x="952500" y="1411178"/>
            <a:ext cx="10718800" cy="743217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Layout Move – General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Node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Drag and drop by a single left mouse click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EB853816-BEFE-0555-4D5A-3E23BC1E08EA}"/>
              </a:ext>
            </a:extLst>
          </p:cNvPr>
          <p:cNvGrpSpPr/>
          <p:nvPr/>
        </p:nvGrpSpPr>
        <p:grpSpPr>
          <a:xfrm>
            <a:off x="8189967" y="2412504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0BB4259E-5145-4E3C-5597-6FBC56C371D5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5CA2E31C-0EAE-9889-A384-360C7E3CF4F9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9953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6D22CC8C-FAE3-4C27-A5FE-72C6F92E76C0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Installation Procedure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797A2D3-B4CA-4446-89DA-237D623DAAED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7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517C5BB4-2111-4D1B-AD0F-B19A1CABA0B0}"/>
              </a:ext>
            </a:extLst>
          </p:cNvPr>
          <p:cNvSpPr/>
          <p:nvPr/>
        </p:nvSpPr>
        <p:spPr>
          <a:xfrm>
            <a:off x="824660" y="943564"/>
            <a:ext cx="4743340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4) Simulator Download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598AA40-0B79-40B1-BDAA-9F8FFD97D042}"/>
              </a:ext>
            </a:extLst>
          </p:cNvPr>
          <p:cNvSpPr/>
          <p:nvPr/>
        </p:nvSpPr>
        <p:spPr>
          <a:xfrm>
            <a:off x="952500" y="1411178"/>
            <a:ext cx="10718800" cy="697050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Download the ZIP file and extract it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Open the </a:t>
            </a:r>
            <a:r>
              <a:rPr lang="en-US" altLang="ko-KR" sz="1400" b="1" dirty="0" err="1">
                <a:latin typeface="+mj-ea"/>
                <a:ea typeface="+mj-ea"/>
              </a:rPr>
              <a:t>Pinokio</a:t>
            </a:r>
            <a:r>
              <a:rPr lang="en-US" altLang="ko-KR" sz="1400" b="1" dirty="0">
                <a:latin typeface="+mj-ea"/>
                <a:ea typeface="+mj-ea"/>
              </a:rPr>
              <a:t> inst.msi file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41E84905-1B52-4D63-ABCA-FE5815FAF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523" y="2324075"/>
            <a:ext cx="7640116" cy="191479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71532F9-A051-45CF-ABE8-322FA03C7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9655" y="4040148"/>
            <a:ext cx="5139767" cy="2344335"/>
          </a:xfrm>
          <a:prstGeom prst="rect">
            <a:avLst/>
          </a:prstGeom>
        </p:spPr>
      </p:pic>
      <p:cxnSp>
        <p:nvCxnSpPr>
          <p:cNvPr id="7" name="연결선: 꺾임 6">
            <a:extLst>
              <a:ext uri="{FF2B5EF4-FFF2-40B4-BE49-F238E27FC236}">
                <a16:creationId xmlns:a16="http://schemas.microsoft.com/office/drawing/2014/main" id="{90CB571D-E9D4-477B-8877-A8039B23F229}"/>
              </a:ext>
            </a:extLst>
          </p:cNvPr>
          <p:cNvCxnSpPr/>
          <p:nvPr/>
        </p:nvCxnSpPr>
        <p:spPr>
          <a:xfrm>
            <a:off x="3362251" y="4454714"/>
            <a:ext cx="914400" cy="914400"/>
          </a:xfrm>
          <a:prstGeom prst="bentConnector3">
            <a:avLst>
              <a:gd name="adj1" fmla="val -617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3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8E51C-135A-39EC-1067-90AE9F9B0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>
            <a:extLst>
              <a:ext uri="{FF2B5EF4-FFF2-40B4-BE49-F238E27FC236}">
                <a16:creationId xmlns:a16="http://schemas.microsoft.com/office/drawing/2014/main" id="{093F80EA-7B15-9DC9-8A17-31EEFFD15FF1}"/>
              </a:ext>
            </a:extLst>
          </p:cNvPr>
          <p:cNvGrpSpPr/>
          <p:nvPr/>
        </p:nvGrpSpPr>
        <p:grpSpPr>
          <a:xfrm>
            <a:off x="6238800" y="1411178"/>
            <a:ext cx="3433113" cy="3923289"/>
            <a:chOff x="6096000" y="1712912"/>
            <a:chExt cx="2881745" cy="3293197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37057596-9351-7FF4-C017-088D7D1479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0000" r="26364" b="4049"/>
            <a:stretch/>
          </p:blipFill>
          <p:spPr>
            <a:xfrm>
              <a:off x="6096000" y="1712912"/>
              <a:ext cx="2881745" cy="3293197"/>
            </a:xfrm>
            <a:prstGeom prst="rect">
              <a:avLst/>
            </a:prstGeom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88E4FFC6-426B-E9E2-157E-2258F45D68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1213" t="63657" r="26969" b="23156"/>
            <a:stretch/>
          </p:blipFill>
          <p:spPr>
            <a:xfrm>
              <a:off x="7462982" y="3897745"/>
              <a:ext cx="1440873" cy="452582"/>
            </a:xfrm>
            <a:prstGeom prst="rect">
              <a:avLst/>
            </a:prstGeom>
          </p:spPr>
        </p:pic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98B9D4E4-729B-DAC7-050C-EF49438B02D3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78178216-1CDE-1731-627C-6BCB8B434E8B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70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55D27EDE-D51E-FFBC-F7C0-C1E0324BD4AE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Node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Layout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Move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FE322A4-FDE8-7500-FDC3-A74B017632D6}"/>
              </a:ext>
            </a:extLst>
          </p:cNvPr>
          <p:cNvSpPr/>
          <p:nvPr/>
        </p:nvSpPr>
        <p:spPr>
          <a:xfrm>
            <a:off x="952500" y="1411178"/>
            <a:ext cx="10718800" cy="2359044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Layout Move – Line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Node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Change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Click one point and drag and drop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Move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Click the line or select two points and the line, 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then drag and drop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9888446F-7181-AABC-8896-EC85F4AEC048}"/>
              </a:ext>
            </a:extLst>
          </p:cNvPr>
          <p:cNvGrpSpPr/>
          <p:nvPr/>
        </p:nvGrpSpPr>
        <p:grpSpPr>
          <a:xfrm>
            <a:off x="9021817" y="3001832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CB0F1AF-DB38-AB32-6240-01C1A2A07D2A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8A62D6CB-A5A6-83D7-4CFC-2CB533E8A107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FE9FCB6D-35FF-37AD-01A1-01F16FD93519}"/>
              </a:ext>
            </a:extLst>
          </p:cNvPr>
          <p:cNvGrpSpPr/>
          <p:nvPr/>
        </p:nvGrpSpPr>
        <p:grpSpPr>
          <a:xfrm>
            <a:off x="7867328" y="4399324"/>
            <a:ext cx="288862" cy="307777"/>
            <a:chOff x="4660385" y="3589101"/>
            <a:chExt cx="288862" cy="307777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DD3DC665-64B3-7372-97E8-EC40340972EF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99C7C6C5-A4E3-4EE7-7114-2C341201E4A2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632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34E79-E059-CB38-754A-40B75825D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FF5403E-1507-9500-14A6-5FDD95CF53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14949" r="10379" b="4049"/>
          <a:stretch/>
        </p:blipFill>
        <p:spPr>
          <a:xfrm>
            <a:off x="6349632" y="1411178"/>
            <a:ext cx="4830618" cy="278014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E9DC8F0-72FC-5527-DE58-9B4E6C3A767C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13F476F9-76FA-A83F-9A40-73A36A547231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71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E283BF11-6403-E617-284D-BF177A21764C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Node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Layout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Move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F108130-4FD4-D4CB-F525-2E718719672F}"/>
              </a:ext>
            </a:extLst>
          </p:cNvPr>
          <p:cNvSpPr/>
          <p:nvPr/>
        </p:nvSpPr>
        <p:spPr>
          <a:xfrm>
            <a:off x="952500" y="1411178"/>
            <a:ext cx="10718800" cy="1066382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Layout Move 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Vehicle / Line Component Node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with a left mouse click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Drag and drop to the desired point on the line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E9BF40C7-5644-1EFE-2D2E-025314A58988}"/>
              </a:ext>
            </a:extLst>
          </p:cNvPr>
          <p:cNvGrpSpPr/>
          <p:nvPr/>
        </p:nvGrpSpPr>
        <p:grpSpPr>
          <a:xfrm>
            <a:off x="7811854" y="2801250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E3626C9F-51CD-8E0D-5795-5E68AFE4F233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CA3402A9-DC0A-8125-BCEE-6070CE5C92C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7456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28ED7-6E3C-CD08-9177-7A250A37D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DFC2A21-B36E-2556-2991-C23EE128B4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14679" r="10379" b="4318"/>
          <a:stretch/>
        </p:blipFill>
        <p:spPr>
          <a:xfrm>
            <a:off x="6349632" y="1411178"/>
            <a:ext cx="4830618" cy="278014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C8444B47-9674-89EC-EF2F-36C6534CDC58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A1588F05-13FE-46BE-3276-ED3891AEC57C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72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D1174811-5EF6-8CA7-0B2F-BC44F53D8FDF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Node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Layout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Move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BA34287-9A30-2D1C-38A8-435755BF8E75}"/>
              </a:ext>
            </a:extLst>
          </p:cNvPr>
          <p:cNvSpPr/>
          <p:nvPr/>
        </p:nvSpPr>
        <p:spPr>
          <a:xfrm>
            <a:off x="952500" y="1411178"/>
            <a:ext cx="10718800" cy="138954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Layout Move 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Line Station Component Node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with a left mouse click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Drag and drop to the desired point 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on the line Component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8E5995E-8EF5-F910-E6D8-817893F7CAE4}"/>
              </a:ext>
            </a:extLst>
          </p:cNvPr>
          <p:cNvGrpSpPr/>
          <p:nvPr/>
        </p:nvGrpSpPr>
        <p:grpSpPr>
          <a:xfrm>
            <a:off x="9502108" y="2872776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22927107-0888-EBB9-76BC-1812ED603AE8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CF464B02-261C-81F2-8F70-06872F17BA1C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5575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D830C1-C069-11B3-7C53-E96959078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F09B33BE-72B9-084E-6F00-5AE56D6CF0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14410" r="34545" b="3654"/>
          <a:stretch/>
        </p:blipFill>
        <p:spPr>
          <a:xfrm>
            <a:off x="6741689" y="1411178"/>
            <a:ext cx="3271527" cy="488273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5BCA493-83A3-BBFD-1480-84A851615C77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A339B165-5109-B19A-D765-46E0EAEF898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73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700A0D00-CB91-B1C0-774D-48B87B16C6C2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Node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Layout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Move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928A13C-2F19-4260-9160-84DEED584297}"/>
              </a:ext>
            </a:extLst>
          </p:cNvPr>
          <p:cNvSpPr/>
          <p:nvPr/>
        </p:nvSpPr>
        <p:spPr>
          <a:xfrm>
            <a:off x="952500" y="1411178"/>
            <a:ext cx="10718800" cy="138954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Layout Move –</a:t>
            </a:r>
            <a:r>
              <a:rPr lang="ko-KR" altLang="en-US" sz="1600" b="1" dirty="0">
                <a:latin typeface="+mj-ea"/>
                <a:ea typeface="+mj-ea"/>
              </a:rPr>
              <a:t> </a:t>
            </a:r>
            <a:r>
              <a:rPr lang="en-US" altLang="ko-KR" sz="1600" b="1" dirty="0">
                <a:latin typeface="+mj-ea"/>
                <a:ea typeface="+mj-ea"/>
              </a:rPr>
              <a:t>Coupled Model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from the tree with a left mouse click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Drag and drop to the desired point of the Coupled Model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※ Moving a Coupled Model also moves all its sub-nodes</a:t>
            </a: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5D403224-387A-8238-C853-E317C9B9C0E8}"/>
              </a:ext>
            </a:extLst>
          </p:cNvPr>
          <p:cNvGrpSpPr/>
          <p:nvPr/>
        </p:nvGrpSpPr>
        <p:grpSpPr>
          <a:xfrm>
            <a:off x="9188072" y="3090390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6F491306-65B6-91C3-BE0E-FB77FF0924AE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564989D4-42B4-7F0D-8402-E15D0A700458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1229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EB763C-B2B7-92C3-644B-FCDA2C83D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7079A80F-5D44-4E6A-0DC4-6E691CADCA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14949" r="29697" b="3781"/>
          <a:stretch/>
        </p:blipFill>
        <p:spPr>
          <a:xfrm>
            <a:off x="6617896" y="1406035"/>
            <a:ext cx="4333022" cy="488273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1530F068-3F3C-2AB3-C6B6-4A474538C60A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02FAA137-3C80-2136-23DF-221218E27D19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74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2FA0D1D7-3FF3-60C0-DE33-F76A0A271267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Node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Hierarchy Move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601DB9C-02A7-27A9-BFC3-864AFBE46AD2}"/>
              </a:ext>
            </a:extLst>
          </p:cNvPr>
          <p:cNvSpPr/>
          <p:nvPr/>
        </p:nvSpPr>
        <p:spPr>
          <a:xfrm>
            <a:off x="952500" y="1411178"/>
            <a:ext cx="10718800" cy="2682209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Hierarchy Move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one row (Node) in the tree to move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one of Line / Line Station / Vehicle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Drag and drop into the </a:t>
            </a:r>
            <a:r>
              <a:rPr lang="en-US" altLang="ko-KR" sz="1400" b="1" dirty="0" err="1">
                <a:latin typeface="+mj-ea"/>
                <a:ea typeface="+mj-ea"/>
              </a:rPr>
              <a:t>SubCS</a:t>
            </a:r>
            <a:endParaRPr lang="en-US" altLang="ko-KR" sz="1400" b="1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endParaRPr lang="en-US" altLang="ko-KR" sz="1400" b="1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200" b="1" dirty="0">
                <a:latin typeface="+mj-ea"/>
                <a:ea typeface="+mj-ea"/>
              </a:rPr>
              <a:t>※ All nodes in the connected network are moved together</a:t>
            </a:r>
            <a:br>
              <a:rPr lang="en-US" altLang="ko-KR" sz="1400" b="1" dirty="0">
                <a:latin typeface="+mj-ea"/>
                <a:ea typeface="+mj-ea"/>
              </a:rPr>
            </a:b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8922644A-6D10-58CC-5C29-AB86C520103A}"/>
              </a:ext>
            </a:extLst>
          </p:cNvPr>
          <p:cNvGrpSpPr/>
          <p:nvPr/>
        </p:nvGrpSpPr>
        <p:grpSpPr>
          <a:xfrm>
            <a:off x="6709032" y="2205397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85EBB1DC-0735-2308-7399-20A02C4AB842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2854B139-2300-703F-D5A8-7D10BF28A770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FAC926A1-CEA7-4215-98E5-0A9AABC7FB89}"/>
              </a:ext>
            </a:extLst>
          </p:cNvPr>
          <p:cNvGrpSpPr/>
          <p:nvPr/>
        </p:nvGrpSpPr>
        <p:grpSpPr>
          <a:xfrm>
            <a:off x="9177912" y="2936502"/>
            <a:ext cx="288862" cy="307777"/>
            <a:chOff x="4660385" y="3589101"/>
            <a:chExt cx="288862" cy="30777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4826176E-3B82-93C4-29FB-5E36B03D793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D7129E01-7403-53DD-A71C-03DAD1BB17C1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B8D3647F-D5A2-ABBD-567A-98DBE5913A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0" t="14349" r="39844" b="53331"/>
          <a:stretch/>
        </p:blipFill>
        <p:spPr>
          <a:xfrm>
            <a:off x="3797300" y="3447056"/>
            <a:ext cx="2514600" cy="2252738"/>
          </a:xfrm>
          <a:prstGeom prst="rect">
            <a:avLst/>
          </a:prstGeom>
        </p:spPr>
      </p:pic>
      <p:cxnSp>
        <p:nvCxnSpPr>
          <p:cNvPr id="12" name="직선 화살표 연결선 11">
            <a:extLst>
              <a:ext uri="{FF2B5EF4-FFF2-40B4-BE49-F238E27FC236}">
                <a16:creationId xmlns:a16="http://schemas.microsoft.com/office/drawing/2014/main" id="{D0546F7D-1F3A-4C50-100E-7C2E3D296A02}"/>
              </a:ext>
            </a:extLst>
          </p:cNvPr>
          <p:cNvCxnSpPr>
            <a:cxnSpLocks/>
          </p:cNvCxnSpPr>
          <p:nvPr/>
        </p:nvCxnSpPr>
        <p:spPr>
          <a:xfrm flipH="1">
            <a:off x="6311900" y="3254467"/>
            <a:ext cx="1355725" cy="8617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509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EBA8F-1006-1541-7011-B8181031F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1F22286-0D6E-A19D-4055-B27375C6D9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14349" r="22402" b="3007"/>
          <a:stretch/>
        </p:blipFill>
        <p:spPr>
          <a:xfrm>
            <a:off x="6771802" y="1406034"/>
            <a:ext cx="5397539" cy="455026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3380CA7-FDA6-921B-DE05-2150909CA3DA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F913A873-254D-686B-CF98-7C17BD56D8BC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75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041B46F4-166D-C61C-8E5A-A6FF7229D378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Node</a:t>
            </a:r>
            <a:r>
              <a:rPr lang="ko-KR" altLang="en-US" sz="2000" b="1" dirty="0">
                <a:latin typeface="+mn-ea"/>
              </a:rPr>
              <a:t> </a:t>
            </a:r>
            <a:r>
              <a:rPr lang="en-US" altLang="ko-KR" sz="2000" b="1" dirty="0">
                <a:latin typeface="+mn-ea"/>
              </a:rPr>
              <a:t>Delete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A8C644B-F26D-7082-ADD0-EC28D24686BA}"/>
              </a:ext>
            </a:extLst>
          </p:cNvPr>
          <p:cNvSpPr/>
          <p:nvPr/>
        </p:nvSpPr>
        <p:spPr>
          <a:xfrm>
            <a:off x="952500" y="1411178"/>
            <a:ext cx="10718800" cy="2035878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Delete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one row (Node) in the tree and press the Delete Key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in the Main View with a left mouse click 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and press the Delete Key</a:t>
            </a:r>
            <a:br>
              <a:rPr lang="en-US" altLang="ko-KR" sz="1400" b="1" dirty="0">
                <a:latin typeface="+mj-ea"/>
                <a:ea typeface="+mj-ea"/>
              </a:rPr>
            </a:b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2275C881-DF9E-B906-2737-AAF0E86B175E}"/>
              </a:ext>
            </a:extLst>
          </p:cNvPr>
          <p:cNvGrpSpPr/>
          <p:nvPr/>
        </p:nvGrpSpPr>
        <p:grpSpPr>
          <a:xfrm>
            <a:off x="6735589" y="2014897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A142506D-3BEF-49B5-654D-6F353598AD64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B5E910F5-3494-0F66-E664-9CA1415F6276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8792A5E-2363-2624-D69B-83A01F20E30B}"/>
              </a:ext>
            </a:extLst>
          </p:cNvPr>
          <p:cNvGrpSpPr/>
          <p:nvPr/>
        </p:nvGrpSpPr>
        <p:grpSpPr>
          <a:xfrm>
            <a:off x="10262795" y="3389538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7261B6CA-68D3-E511-B635-CB397CD83148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461E5AEF-5321-D304-DFAC-DCD5E7AC6C18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365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Modeling Methodology</a:t>
            </a:r>
            <a:endParaRPr lang="ko-KR" altLang="en-US" sz="2800" b="1" spc="-185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76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Modeling Undo/Redo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10718800" cy="3005375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+mj-ea"/>
                <a:ea typeface="+mj-ea"/>
              </a:rPr>
              <a:t>Node Modeling Undo / Redo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Undo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Ctrl + Z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Remove the created node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Redo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Ctrl + Shift + Z or Ctrl + Y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- Restore the removed node</a:t>
            </a:r>
            <a:br>
              <a:rPr lang="en-US" altLang="ko-KR" sz="1400" b="1" dirty="0">
                <a:latin typeface="+mj-ea"/>
                <a:ea typeface="+mj-ea"/>
              </a:rPr>
            </a:b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0D4DA0DF-2230-9467-725E-0E2C2282679C}"/>
              </a:ext>
            </a:extLst>
          </p:cNvPr>
          <p:cNvGrpSpPr/>
          <p:nvPr/>
        </p:nvGrpSpPr>
        <p:grpSpPr>
          <a:xfrm>
            <a:off x="6617895" y="2014897"/>
            <a:ext cx="288862" cy="307777"/>
            <a:chOff x="4660385" y="3589101"/>
            <a:chExt cx="288862" cy="30777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D58FBD1C-34C9-68DF-505D-14BCFFD05D16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EA1D520A-7623-02D4-A286-0E1AB910A08B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1</a:t>
              </a:r>
              <a:endParaRPr lang="ko-KR" altLang="en-US" sz="1400" dirty="0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C8AD4C09-A069-F46C-3550-38872C458441}"/>
              </a:ext>
            </a:extLst>
          </p:cNvPr>
          <p:cNvGrpSpPr/>
          <p:nvPr/>
        </p:nvGrpSpPr>
        <p:grpSpPr>
          <a:xfrm>
            <a:off x="10262795" y="3389538"/>
            <a:ext cx="288862" cy="307777"/>
            <a:chOff x="4660385" y="3589101"/>
            <a:chExt cx="288862" cy="30777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A6870099-0935-C084-4440-BD15BC0BD688}"/>
                </a:ext>
              </a:extLst>
            </p:cNvPr>
            <p:cNvSpPr/>
            <p:nvPr/>
          </p:nvSpPr>
          <p:spPr>
            <a:xfrm>
              <a:off x="4664364" y="3592945"/>
              <a:ext cx="278779" cy="2787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BE73885D-68D9-EC3D-3C97-35E5CEBB990E}"/>
                </a:ext>
              </a:extLst>
            </p:cNvPr>
            <p:cNvSpPr/>
            <p:nvPr/>
          </p:nvSpPr>
          <p:spPr>
            <a:xfrm>
              <a:off x="4660385" y="3589101"/>
              <a:ext cx="28886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400" b="1" dirty="0">
                  <a:latin typeface="+mj-ea"/>
                </a:rPr>
                <a:t>2</a:t>
              </a:r>
              <a:endParaRPr lang="ko-KR" altLang="en-US" sz="1400" dirty="0"/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EA115E4C-2D32-BAC6-1849-8E0A7F7EC7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1874" y="1406034"/>
            <a:ext cx="4954043" cy="455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55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0902F8-40B2-83C9-C8B9-91406C076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3EF83ED-8AE0-6120-E728-FFCF3D6FD346}"/>
              </a:ext>
            </a:extLst>
          </p:cNvPr>
          <p:cNvSpPr txBox="1"/>
          <p:nvPr/>
        </p:nvSpPr>
        <p:spPr>
          <a:xfrm>
            <a:off x="530293" y="1869230"/>
            <a:ext cx="57665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6600" b="1" dirty="0">
                <a:solidFill>
                  <a:srgbClr val="1C93D0"/>
                </a:solidFill>
                <a:latin typeface="맑은 고딕" panose="020B0503020000020004" pitchFamily="50" charset="-127"/>
                <a:cs typeface="맑은 고딕 Semilight" panose="020B0502040204020203" pitchFamily="50" charset="-127"/>
              </a:rPr>
              <a:t>PART ONE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FB7F71-4CE4-F554-C9C0-A54A814D6FDA}"/>
              </a:ext>
            </a:extLst>
          </p:cNvPr>
          <p:cNvSpPr txBox="1"/>
          <p:nvPr/>
        </p:nvSpPr>
        <p:spPr>
          <a:xfrm>
            <a:off x="669318" y="2716377"/>
            <a:ext cx="3611735" cy="482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srgbClr val="4D4E5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1. User Hands-on</a:t>
            </a:r>
            <a:endParaRPr lang="ko-KR" altLang="en-US" sz="2000" dirty="0">
              <a:solidFill>
                <a:srgbClr val="4D4E5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0D5A5D10-2640-7EDF-A220-2A6FCB5DBE00}"/>
              </a:ext>
            </a:extLst>
          </p:cNvPr>
          <p:cNvGrpSpPr/>
          <p:nvPr/>
        </p:nvGrpSpPr>
        <p:grpSpPr>
          <a:xfrm>
            <a:off x="814400" y="3506311"/>
            <a:ext cx="3748547" cy="910371"/>
            <a:chOff x="814400" y="3499575"/>
            <a:chExt cx="3748547" cy="1101621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18F88144-AD61-828B-F19B-35B0EECE111E}"/>
                </a:ext>
              </a:extLst>
            </p:cNvPr>
            <p:cNvSpPr/>
            <p:nvPr/>
          </p:nvSpPr>
          <p:spPr>
            <a:xfrm>
              <a:off x="814400" y="3538369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6850766-34D8-79D2-2F73-C8EA1F1E1809}"/>
                </a:ext>
              </a:extLst>
            </p:cNvPr>
            <p:cNvSpPr txBox="1"/>
            <p:nvPr/>
          </p:nvSpPr>
          <p:spPr>
            <a:xfrm>
              <a:off x="1312438" y="4154275"/>
              <a:ext cx="3250509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User Interface Overview</a:t>
              </a:r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9BBF9C7D-7A05-F240-3705-30830E43B36E}"/>
                </a:ext>
              </a:extLst>
            </p:cNvPr>
            <p:cNvSpPr/>
            <p:nvPr/>
          </p:nvSpPr>
          <p:spPr>
            <a:xfrm>
              <a:off x="814402" y="4192501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978A420-961A-2FD6-11E3-391715C3207A}"/>
                </a:ext>
              </a:extLst>
            </p:cNvPr>
            <p:cNvSpPr txBox="1"/>
            <p:nvPr/>
          </p:nvSpPr>
          <p:spPr>
            <a:xfrm>
              <a:off x="1312437" y="3499575"/>
              <a:ext cx="2968615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Installation Procedure</a:t>
              </a:r>
              <a:endParaRPr lang="ko-KR" altLang="en-US" dirty="0">
                <a:solidFill>
                  <a:srgbClr val="4D4E5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CCDBC5CA-49D5-A1A4-37D8-E96B1A74B4AB}"/>
              </a:ext>
            </a:extLst>
          </p:cNvPr>
          <p:cNvGrpSpPr/>
          <p:nvPr/>
        </p:nvGrpSpPr>
        <p:grpSpPr>
          <a:xfrm>
            <a:off x="814399" y="4615323"/>
            <a:ext cx="3748547" cy="910371"/>
            <a:chOff x="814400" y="3499575"/>
            <a:chExt cx="3748547" cy="1101621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EB2D4A7F-7393-87A5-EF0B-B57449D80924}"/>
                </a:ext>
              </a:extLst>
            </p:cNvPr>
            <p:cNvSpPr/>
            <p:nvPr/>
          </p:nvSpPr>
          <p:spPr>
            <a:xfrm>
              <a:off x="814400" y="3538369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4826DF4-6888-E920-CA7D-5A669BDBD1FC}"/>
                </a:ext>
              </a:extLst>
            </p:cNvPr>
            <p:cNvSpPr txBox="1"/>
            <p:nvPr/>
          </p:nvSpPr>
          <p:spPr>
            <a:xfrm>
              <a:off x="1312438" y="4154275"/>
              <a:ext cx="2968615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highlight>
                    <a:srgbClr val="FFFF00"/>
                  </a:highlight>
                  <a:latin typeface="HY견고딕" panose="02030600000101010101" pitchFamily="18" charset="-127"/>
                  <a:ea typeface="HY견고딕" panose="02030600000101010101" pitchFamily="18" charset="-127"/>
                </a:rPr>
                <a:t>Hands-on Examples</a:t>
              </a:r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956005C7-C6A7-C8F4-BC2A-C52FE2E3D568}"/>
                </a:ext>
              </a:extLst>
            </p:cNvPr>
            <p:cNvSpPr/>
            <p:nvPr/>
          </p:nvSpPr>
          <p:spPr>
            <a:xfrm>
              <a:off x="814402" y="4192501"/>
              <a:ext cx="370468" cy="370468"/>
            </a:xfrm>
            <a:prstGeom prst="ellipse">
              <a:avLst/>
            </a:prstGeom>
            <a:solidFill>
              <a:srgbClr val="1C93D1"/>
            </a:solidFill>
            <a:ln>
              <a:solidFill>
                <a:srgbClr val="1C93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 b="1" dirty="0">
                <a:solidFill>
                  <a:schemeClr val="bg1"/>
                </a:solidFill>
                <a:latin typeface="굴림체" panose="020B0609000101010101" pitchFamily="49" charset="-127"/>
                <a:ea typeface="굴림체" panose="020B0609000101010101" pitchFamily="49" charset="-127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84910C8-E107-131D-CCA0-8CBA3A0F8184}"/>
                </a:ext>
              </a:extLst>
            </p:cNvPr>
            <p:cNvSpPr txBox="1"/>
            <p:nvPr/>
          </p:nvSpPr>
          <p:spPr>
            <a:xfrm>
              <a:off x="1312438" y="3499575"/>
              <a:ext cx="3250509" cy="4469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US" altLang="ko-KR" dirty="0">
                  <a:solidFill>
                    <a:srgbClr val="4D4E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Modeling Methodology</a:t>
              </a:r>
              <a:endParaRPr lang="ko-KR" altLang="en-US" dirty="0">
                <a:solidFill>
                  <a:srgbClr val="4D4E5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753192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78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Fab Model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10718800" cy="1020216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>
              <a:lnSpc>
                <a:spcPct val="150000"/>
              </a:lnSpc>
            </a:pPr>
            <a:br>
              <a:rPr lang="en-US" altLang="ko-KR" sz="1400" b="1" dirty="0">
                <a:latin typeface="+mj-ea"/>
                <a:ea typeface="+mj-ea"/>
              </a:rPr>
            </a:b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0E0E2673-C412-4804-A862-A424387EA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3420" y="1567752"/>
            <a:ext cx="6945160" cy="451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9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5F6D177F-DFF3-4136-8704-84982E288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598" y="1408099"/>
            <a:ext cx="4177487" cy="4722139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79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OHT Line &amp; OHT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1989712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OHTLine from Insert Node Tab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Left-click the mouse to specify the Start Point of the OHT Line, then left-click again to specify the End Point and create the OHT Line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OHT from Insert Node Tab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Left-click on a point on the OHT Line to create an OHT</a:t>
            </a:r>
          </a:p>
        </p:txBody>
      </p:sp>
    </p:spTree>
    <p:extLst>
      <p:ext uri="{BB962C8B-B14F-4D97-AF65-F5344CB8AC3E}">
        <p14:creationId xmlns:p14="http://schemas.microsoft.com/office/powerpoint/2010/main" val="154351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019CCA-23BD-ECF0-488C-BCFEDA49C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6D8DA96A-1B89-A470-FD11-CF84E0B43266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Installation Procedure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4178115D-ACF0-860D-FA36-2388FCFB5BC0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8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BEA31049-3504-3AE8-42A4-10E53C7F7F47}"/>
              </a:ext>
            </a:extLst>
          </p:cNvPr>
          <p:cNvSpPr/>
          <p:nvPr/>
        </p:nvSpPr>
        <p:spPr>
          <a:xfrm>
            <a:off x="824660" y="943564"/>
            <a:ext cx="4743340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4) Simulator Download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AF1A8E0B-FA89-E7EC-06A9-DCFFB631950C}"/>
              </a:ext>
            </a:extLst>
          </p:cNvPr>
          <p:cNvSpPr/>
          <p:nvPr/>
        </p:nvSpPr>
        <p:spPr>
          <a:xfrm>
            <a:off x="952500" y="1411178"/>
            <a:ext cx="10718800" cy="697050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Run the </a:t>
            </a:r>
            <a:r>
              <a:rPr lang="en-US" altLang="ko-KR" sz="1400" b="1" dirty="0" err="1">
                <a:latin typeface="+mj-ea"/>
                <a:ea typeface="+mj-ea"/>
              </a:rPr>
              <a:t>msi</a:t>
            </a:r>
            <a:r>
              <a:rPr lang="en-US" altLang="ko-KR" sz="1400" b="1" dirty="0">
                <a:latin typeface="+mj-ea"/>
                <a:ea typeface="+mj-ea"/>
              </a:rPr>
              <a:t> file to start the installation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the installation folder and click “Next” to proceed step by step until completion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B86B976-2CD2-D2E8-0331-F41564E6C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07" y="2389515"/>
            <a:ext cx="3730822" cy="305730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B934944-FD6B-128C-0AE5-2AFA9B5EA9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2035" y="2389515"/>
            <a:ext cx="3715687" cy="3064873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6E9F574-079A-2B31-546A-C92F52D858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8228" y="2400866"/>
            <a:ext cx="3753524" cy="303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3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80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OHT Lines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1949444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OHTLine from Insert Node Tab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The Start Point of the next OHT Line is specified by left-clicking the End Point of the previously drawn OHT Line then Left-click again to finalize the End Point and create the OHT Line.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* For a </a:t>
            </a:r>
            <a:r>
              <a:rPr lang="en-US" altLang="ko-KR" sz="1200" b="1" dirty="0" err="1">
                <a:latin typeface="+mj-ea"/>
                <a:ea typeface="+mj-ea"/>
              </a:rPr>
              <a:t>CurvedLine</a:t>
            </a:r>
            <a:r>
              <a:rPr lang="en-US" altLang="ko-KR" sz="1200" b="1" dirty="0">
                <a:latin typeface="+mj-ea"/>
                <a:ea typeface="+mj-ea"/>
              </a:rPr>
              <a:t>, the angle is calculated and generated automatically</a:t>
            </a:r>
            <a:endParaRPr lang="en-US" altLang="ko-KR" sz="1400" b="1" dirty="0">
              <a:latin typeface="+mj-ea"/>
              <a:ea typeface="+mj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CA4B647-D949-41E9-99C5-AA98FEF1C0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598" y="1408098"/>
            <a:ext cx="4436522" cy="406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FB98708-9D74-4953-A1D0-FEE45858C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598" y="1428073"/>
            <a:ext cx="4542484" cy="427422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81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Copy &amp; Paste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697050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Drag to select the OHT Lines and copy them using </a:t>
            </a:r>
            <a:r>
              <a:rPr lang="en-US" altLang="ko-KR" sz="1400" b="1" dirty="0" err="1">
                <a:latin typeface="+mj-ea"/>
                <a:ea typeface="+mj-ea"/>
              </a:rPr>
              <a:t>Ctrl+C</a:t>
            </a: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Paste them at the desired location with </a:t>
            </a:r>
            <a:r>
              <a:rPr lang="en-US" altLang="ko-KR" sz="1400" b="1" dirty="0" err="1">
                <a:latin typeface="+mj-ea"/>
                <a:ea typeface="+mj-ea"/>
              </a:rPr>
              <a:t>Ctrl+V</a:t>
            </a:r>
            <a:endParaRPr lang="en-US" altLang="ko-KR" sz="1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9640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38E1372-A329-4DED-A671-9C307F0BB5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598" y="1428073"/>
            <a:ext cx="4461252" cy="4827066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82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Bays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697050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Create three </a:t>
            </a:r>
            <a:r>
              <a:rPr lang="en-US" altLang="ko-KR" sz="1400" b="1" dirty="0" err="1">
                <a:latin typeface="+mj-ea"/>
                <a:ea typeface="+mj-ea"/>
              </a:rPr>
              <a:t>InterBays</a:t>
            </a:r>
            <a:r>
              <a:rPr lang="en-US" altLang="ko-KR" sz="1400" b="1" dirty="0">
                <a:latin typeface="+mj-ea"/>
                <a:ea typeface="+mj-ea"/>
              </a:rPr>
              <a:t> by creating OHT Lines, and add two Bridges to connect the </a:t>
            </a:r>
            <a:r>
              <a:rPr lang="en-US" altLang="ko-KR" sz="1400" b="1" dirty="0" err="1">
                <a:latin typeface="+mj-ea"/>
                <a:ea typeface="+mj-ea"/>
              </a:rPr>
              <a:t>IntraBays</a:t>
            </a:r>
            <a:r>
              <a:rPr lang="en-US" altLang="ko-KR" sz="1400" b="1" dirty="0"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995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88994237-DEB3-4896-B539-3ACB4860C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748" y="1589918"/>
            <a:ext cx="3779177" cy="34290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83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OCS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2312877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the Insert Coupled Model tab.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Choose OCS (OHT Control System).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Add to insert an OCS </a:t>
            </a:r>
            <a:r>
              <a:rPr lang="en-US" altLang="ko-KR" sz="1400" b="1" dirty="0" err="1">
                <a:latin typeface="+mj-ea"/>
                <a:ea typeface="+mj-ea"/>
              </a:rPr>
              <a:t>SubCS</a:t>
            </a:r>
            <a:r>
              <a:rPr lang="en-US" altLang="ko-KR" sz="1400" b="1" dirty="0">
                <a:latin typeface="+mj-ea"/>
                <a:ea typeface="+mj-ea"/>
              </a:rPr>
              <a:t>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Drag and select all three </a:t>
            </a:r>
            <a:r>
              <a:rPr lang="en-US" altLang="ko-KR" sz="1400" b="1" dirty="0" err="1">
                <a:latin typeface="+mj-ea"/>
                <a:ea typeface="+mj-ea"/>
              </a:rPr>
              <a:t>IntraBays</a:t>
            </a:r>
            <a:r>
              <a:rPr lang="en-US" altLang="ko-KR" sz="1400" b="1" dirty="0">
                <a:latin typeface="+mj-ea"/>
                <a:ea typeface="+mj-ea"/>
              </a:rPr>
              <a:t> and two </a:t>
            </a:r>
            <a:r>
              <a:rPr lang="en-US" altLang="ko-KR" sz="1400" b="1" dirty="0" err="1">
                <a:latin typeface="+mj-ea"/>
                <a:ea typeface="+mj-ea"/>
              </a:rPr>
              <a:t>InterBays</a:t>
            </a:r>
            <a:r>
              <a:rPr lang="en-US" altLang="ko-KR" sz="1400" b="1" dirty="0">
                <a:latin typeface="+mj-ea"/>
                <a:ea typeface="+mj-ea"/>
              </a:rPr>
              <a:t>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From the Nodes window, drag the nodes marked in gray into the OCS.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  <a:ea typeface="+mj-ea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D054BD6-2594-4C90-BDC5-7738D7A85E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2239" y="3304418"/>
            <a:ext cx="1923521" cy="259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84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Equipment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1297215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In the Insert Node tab, click the Ref Type </a:t>
            </a:r>
            <a:r>
              <a:rPr lang="en-US" altLang="ko-KR" sz="1400" b="1" dirty="0" err="1">
                <a:latin typeface="+mj-ea"/>
                <a:ea typeface="+mj-ea"/>
              </a:rPr>
              <a:t>ComboBox</a:t>
            </a:r>
            <a:r>
              <a:rPr lang="en-US" altLang="ko-KR" sz="1400" b="1" dirty="0">
                <a:latin typeface="+mj-ea"/>
                <a:ea typeface="+mj-ea"/>
              </a:rPr>
              <a:t> under Equipment and select the desired Equipment.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200" b="1" dirty="0">
                <a:latin typeface="+mj-ea"/>
                <a:ea typeface="+mj-ea"/>
              </a:rPr>
              <a:t>*</a:t>
            </a:r>
            <a:r>
              <a:rPr lang="en-US" altLang="ko-KR" sz="1200" b="1" dirty="0" err="1">
                <a:latin typeface="+mj-ea"/>
                <a:ea typeface="+mj-ea"/>
              </a:rPr>
              <a:t>SizableBox</a:t>
            </a:r>
            <a:r>
              <a:rPr lang="en-US" altLang="ko-KR" sz="1200" b="1" dirty="0">
                <a:latin typeface="+mj-ea"/>
                <a:ea typeface="+mj-ea"/>
              </a:rPr>
              <a:t> creates a rectangular Equipment in the size you specify.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Left-click at the desired location to add the Equipment.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A8774FCF-161B-4B3C-B1B5-2CF2C4AA2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598" y="1428073"/>
            <a:ext cx="3795612" cy="492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3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85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 err="1">
                <a:latin typeface="+mn-ea"/>
              </a:rPr>
              <a:t>LineStation</a:t>
            </a:r>
            <a:r>
              <a:rPr lang="en-US" altLang="ko-KR" sz="2000" b="1" dirty="0">
                <a:latin typeface="+mn-ea"/>
              </a:rPr>
              <a:t> &amp; EQP Port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1666546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In the Insert Node tab, select </a:t>
            </a:r>
            <a:r>
              <a:rPr lang="en-US" altLang="ko-KR" sz="1400" b="1" dirty="0" err="1">
                <a:latin typeface="+mj-ea"/>
                <a:ea typeface="+mj-ea"/>
              </a:rPr>
              <a:t>OHTLineStation</a:t>
            </a:r>
            <a:r>
              <a:rPr lang="en-US" altLang="ko-KR" sz="1400" b="1" dirty="0">
                <a:latin typeface="+mj-ea"/>
                <a:ea typeface="+mj-ea"/>
              </a:rPr>
              <a:t>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on the desired position along the OHT Line to create a </a:t>
            </a:r>
            <a:r>
              <a:rPr lang="en-US" altLang="ko-KR" sz="1400" b="1" dirty="0" err="1">
                <a:latin typeface="+mj-ea"/>
                <a:ea typeface="+mj-ea"/>
              </a:rPr>
              <a:t>LineStation</a:t>
            </a:r>
            <a:r>
              <a:rPr lang="en-US" altLang="ko-KR" sz="1400" b="1" dirty="0">
                <a:latin typeface="+mj-ea"/>
                <a:ea typeface="+mj-ea"/>
              </a:rPr>
              <a:t>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UTB (Under Track Buffer).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Left-click at the </a:t>
            </a:r>
            <a:r>
              <a:rPr lang="en-US" altLang="ko-KR" sz="1400" b="1" dirty="0" err="1">
                <a:latin typeface="+mj-ea"/>
                <a:ea typeface="+mj-ea"/>
              </a:rPr>
              <a:t>LineStation</a:t>
            </a:r>
            <a:r>
              <a:rPr lang="en-US" altLang="ko-KR" sz="1400" b="1" dirty="0">
                <a:latin typeface="+mj-ea"/>
                <a:ea typeface="+mj-ea"/>
              </a:rPr>
              <a:t> position to create the UTB.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2FBB59C-E611-4052-836F-20F833C5B9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599" y="1428073"/>
            <a:ext cx="4761746" cy="34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28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41E1A5D-8E8D-4A85-87A4-9A00533C5B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599" y="1428074"/>
            <a:ext cx="4603733" cy="400185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86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 err="1">
                <a:latin typeface="+mn-ea"/>
              </a:rPr>
              <a:t>LineStation</a:t>
            </a:r>
            <a:r>
              <a:rPr lang="en-US" altLang="ko-KR" sz="2000" b="1" dirty="0">
                <a:latin typeface="+mn-ea"/>
              </a:rPr>
              <a:t> &amp; EQP Port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1020216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Select UTB, and in the Object Properties panel on the right, set Port to True.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*</a:t>
            </a:r>
            <a:r>
              <a:rPr lang="en-US" altLang="ko-KR" sz="1200" b="1" dirty="0">
                <a:latin typeface="+mj-ea"/>
                <a:ea typeface="+mj-ea"/>
              </a:rPr>
              <a:t>This is to use it as the In/Out Port of the Equipment.</a:t>
            </a:r>
            <a:endParaRPr lang="en-US" altLang="ko-KR" sz="1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789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4CB6B11-C07F-4137-A3CC-9C0A6FB39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2841" y="1411176"/>
            <a:ext cx="5049010" cy="348833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87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Link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1343381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In the Insert Node tab, select Link.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Left-click sequentially to specify the start node and the end node of the Link.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*</a:t>
            </a:r>
            <a:r>
              <a:rPr lang="en-US" altLang="ko-KR" sz="1200" b="1" dirty="0">
                <a:latin typeface="+mj-ea"/>
                <a:ea typeface="+mj-ea"/>
              </a:rPr>
              <a:t>In this example, it represents the In/Out Ports of the Equipment.</a:t>
            </a:r>
            <a:endParaRPr lang="en-US" altLang="ko-KR" sz="1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5523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B6E28F88-BAED-4D35-85B2-AC4C6237D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2842" y="1411176"/>
            <a:ext cx="5033428" cy="415142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88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Side Track Buffer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697050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In the Insert Node tab, select STB.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Left-click at the </a:t>
            </a:r>
            <a:r>
              <a:rPr lang="en-US" altLang="ko-KR" sz="1400" b="1" dirty="0" err="1">
                <a:latin typeface="+mj-ea"/>
              </a:rPr>
              <a:t>LineStation</a:t>
            </a:r>
            <a:r>
              <a:rPr lang="en-US" altLang="ko-KR" sz="1400" b="1" dirty="0">
                <a:latin typeface="+mj-ea"/>
              </a:rPr>
              <a:t> position to create the UTB.</a:t>
            </a:r>
            <a:endParaRPr lang="en-US" altLang="ko-KR" sz="1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1661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6FBB3423-6299-4153-8067-71185BF5C0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5274" y="1897380"/>
            <a:ext cx="4021408" cy="439674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89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Bay Setting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3282373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the Edit Zone icon and select a Bay.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the Add button to create a new Bay.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Set the name of the Bay.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Right-click on the Line corresponding to the Bay’s entry point and select Add From Node.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Right-click on the Line corresponding to the Bay’s exit point and select Add To Node.</a:t>
            </a:r>
            <a:br>
              <a:rPr lang="en-US" altLang="ko-KR" sz="1400" b="1" dirty="0">
                <a:latin typeface="+mj-ea"/>
                <a:ea typeface="+mj-ea"/>
              </a:rPr>
            </a:br>
            <a:r>
              <a:rPr lang="en-US" altLang="ko-KR" sz="1400" b="1" dirty="0">
                <a:latin typeface="+mj-ea"/>
                <a:ea typeface="+mj-ea"/>
              </a:rPr>
              <a:t>*</a:t>
            </a:r>
            <a:r>
              <a:rPr lang="en-US" altLang="ko-KR" sz="1200" b="1" dirty="0">
                <a:latin typeface="+mj-ea"/>
                <a:ea typeface="+mj-ea"/>
              </a:rPr>
              <a:t>The From Node is displayed in red, and the To Node is displayed in green.</a:t>
            </a:r>
            <a:endParaRPr lang="en-US" altLang="ko-KR" sz="1400" b="1" dirty="0">
              <a:latin typeface="+mj-ea"/>
              <a:ea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Click Explore the Area to scan all the Lines within the Bay.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9A59540-F0DC-470D-B93A-DC25BEC3E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0913" y="1411178"/>
            <a:ext cx="1190026" cy="186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87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AE4F1-A9EA-FFB2-AC44-0BD4DFE33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586AB8DE-EA7A-276E-CCEF-ECFA7939A714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Installation Procedure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639F3F4E-5383-2C02-88F8-65FBDEF17958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9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B16FB8B7-463A-C67A-8545-CA360AA54CDD}"/>
              </a:ext>
            </a:extLst>
          </p:cNvPr>
          <p:cNvSpPr/>
          <p:nvPr/>
        </p:nvSpPr>
        <p:spPr>
          <a:xfrm>
            <a:off x="824660" y="943564"/>
            <a:ext cx="4743340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4) Simulator Download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24D0064-1FBC-C61A-F30C-CF7732E0F692}"/>
              </a:ext>
            </a:extLst>
          </p:cNvPr>
          <p:cNvSpPr/>
          <p:nvPr/>
        </p:nvSpPr>
        <p:spPr>
          <a:xfrm>
            <a:off x="952500" y="1411178"/>
            <a:ext cx="10718800" cy="697050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Go to the installation folder you set or C:\Carlo\Pinokio Simulator Setup folder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  <a:ea typeface="+mj-ea"/>
              </a:rPr>
              <a:t>Run the Pinokio.Install.exe file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3BF4E457-A6F6-6244-6910-BB48838889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153" y="2608800"/>
            <a:ext cx="7125694" cy="330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2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631EA1C-A393-4CB2-A083-2CF0B573F9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2842" y="1411176"/>
            <a:ext cx="5045225" cy="3646599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90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ZCU Setting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3282373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the Edit Zone icon and select a ZCU.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the Add button to create a new ZCU.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Set the name of the ZCU.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Right-click on the Point corresponding to the ZCU’s entry point and select Add From Node.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Right-click on the Point corresponding to the ZCU’s exit point and select Add To Node.</a:t>
            </a:r>
            <a:br>
              <a:rPr lang="en-US" altLang="ko-KR" sz="1400" b="1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*</a:t>
            </a:r>
            <a:r>
              <a:rPr lang="en-US" altLang="ko-KR" sz="1200" b="1" dirty="0">
                <a:latin typeface="+mj-ea"/>
              </a:rPr>
              <a:t>The From Node is displayed in red, and the To Node is displayed in green.</a:t>
            </a:r>
            <a:endParaRPr lang="en-US" altLang="ko-KR" sz="1400" b="1" dirty="0">
              <a:latin typeface="+mj-ea"/>
            </a:endParaRP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Explore the Area to scan all the Lines within the ZCU.</a:t>
            </a:r>
          </a:p>
        </p:txBody>
      </p:sp>
    </p:spTree>
    <p:extLst>
      <p:ext uri="{BB962C8B-B14F-4D97-AF65-F5344CB8AC3E}">
        <p14:creationId xmlns:p14="http://schemas.microsoft.com/office/powerpoint/2010/main" val="169071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91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Edit Step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1020216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the Edit Step icon to configure a Step. 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the + button to add a new Step. 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</a:t>
            </a:r>
            <a:r>
              <a:rPr lang="en-US" altLang="ko-KR" sz="1400" b="1" dirty="0" err="1">
                <a:latin typeface="+mj-ea"/>
              </a:rPr>
              <a:t>ProcessingTime</a:t>
            </a:r>
            <a:r>
              <a:rPr lang="en-US" altLang="ko-KR" sz="1400" b="1" dirty="0">
                <a:latin typeface="+mj-ea"/>
              </a:rPr>
              <a:t> to set the Processing Time.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0D75DC40-37EE-4735-BDFF-7338373BCA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975" y="2570628"/>
            <a:ext cx="8020050" cy="375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9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2B7E47B-2BC6-4CAE-844A-AC67761FC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2275" y="2542195"/>
            <a:ext cx="8787450" cy="378481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92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Edit Step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7334250" cy="697050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Ids of EQP to select the Equipment that will perform the Step. 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Select the Equipment by clicking the corresponding checkboxes.</a:t>
            </a:r>
          </a:p>
        </p:txBody>
      </p:sp>
    </p:spTree>
    <p:extLst>
      <p:ext uri="{BB962C8B-B14F-4D97-AF65-F5344CB8AC3E}">
        <p14:creationId xmlns:p14="http://schemas.microsoft.com/office/powerpoint/2010/main" val="942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AE68553-B8C3-49FF-B4B0-CB18CF0BA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6972" y="3386645"/>
            <a:ext cx="7818055" cy="307003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93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Edit Product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6238413" cy="2312877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the Edit Product icon to configure a Product. 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the + button to add a new Product. 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Ids of Step to select the Steps that the Product will perform. 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Drag the selected Steps from the panel on the right and drop them into the grid on the left.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endParaRPr lang="en-US" altLang="ko-KR" sz="14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3433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F5287-51F8-64B2-3DD7-8375889E5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A98EBEB-D7F8-4565-B990-6773263D2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684163"/>
            <a:ext cx="5976649" cy="459281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089E9DF-919E-CF98-72D4-D638D76B444F}"/>
              </a:ext>
            </a:extLst>
          </p:cNvPr>
          <p:cNvSpPr txBox="1"/>
          <p:nvPr/>
        </p:nvSpPr>
        <p:spPr>
          <a:xfrm>
            <a:off x="1200387" y="-10913"/>
            <a:ext cx="4124088" cy="655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spc="-185" dirty="0">
                <a:latin typeface="맑은 고딕" panose="020B0503020000020004" pitchFamily="50" charset="-127"/>
              </a:rPr>
              <a:t>Hands-on Examples</a:t>
            </a:r>
          </a:p>
        </p:txBody>
      </p:sp>
      <p:sp>
        <p:nvSpPr>
          <p:cNvPr id="36" name="슬라이드 번호 개체 틀 3">
            <a:extLst>
              <a:ext uri="{FF2B5EF4-FFF2-40B4-BE49-F238E27FC236}">
                <a16:creationId xmlns:a16="http://schemas.microsoft.com/office/drawing/2014/main" id="{CB38EBFF-801F-629F-6E2C-3863FE031774}"/>
              </a:ext>
            </a:extLst>
          </p:cNvPr>
          <p:cNvSpPr txBox="1">
            <a:spLocks/>
          </p:cNvSpPr>
          <p:nvPr/>
        </p:nvSpPr>
        <p:spPr>
          <a:xfrm>
            <a:off x="5568000" y="6466241"/>
            <a:ext cx="10560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4A6CB31-7A9A-4105-A1FA-B4FEBD07800C}" type="slidenum">
              <a:rPr lang="ko-KR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94</a:t>
            </a:fld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모서리가 둥근 직사각형 25">
            <a:extLst>
              <a:ext uri="{FF2B5EF4-FFF2-40B4-BE49-F238E27FC236}">
                <a16:creationId xmlns:a16="http://schemas.microsoft.com/office/drawing/2014/main" id="{140311F2-F898-F1B8-6673-07AA78483E04}"/>
              </a:ext>
            </a:extLst>
          </p:cNvPr>
          <p:cNvSpPr/>
          <p:nvPr/>
        </p:nvSpPr>
        <p:spPr>
          <a:xfrm>
            <a:off x="824661" y="943564"/>
            <a:ext cx="3386612" cy="432000"/>
          </a:xfrm>
          <a:prstGeom prst="roundRect">
            <a:avLst>
              <a:gd name="adj" fmla="val 50000"/>
            </a:avLst>
          </a:prstGeom>
          <a:solidFill>
            <a:srgbClr val="1D9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ko-KR" sz="2000" b="1" dirty="0">
                <a:latin typeface="+mn-ea"/>
              </a:rPr>
              <a:t>Edit Product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10E988-0182-F06E-71F8-558149317C7F}"/>
              </a:ext>
            </a:extLst>
          </p:cNvPr>
          <p:cNvSpPr/>
          <p:nvPr/>
        </p:nvSpPr>
        <p:spPr>
          <a:xfrm>
            <a:off x="952500" y="1411178"/>
            <a:ext cx="5143499" cy="2312877"/>
          </a:xfrm>
          <a:prstGeom prst="rect">
            <a:avLst/>
          </a:prstGeom>
        </p:spPr>
        <p:txBody>
          <a:bodyPr wrap="square" lIns="0" anchor="t">
            <a:spAutoFit/>
          </a:bodyPr>
          <a:lstStyle/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Production Schedules to create a Product input plan. 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Click Source Node to set the node where the Product will be introduced. 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Select the Source Node for Product input. </a:t>
            </a:r>
          </a:p>
          <a:p>
            <a:pPr marL="800100" lvl="1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ko-KR" sz="1400" b="1" dirty="0">
                <a:latin typeface="+mj-ea"/>
              </a:rPr>
              <a:t>Set the Creation Time, Interval Time, and other parameters.</a:t>
            </a:r>
          </a:p>
        </p:txBody>
      </p:sp>
    </p:spTree>
    <p:extLst>
      <p:ext uri="{BB962C8B-B14F-4D97-AF65-F5344CB8AC3E}">
        <p14:creationId xmlns:p14="http://schemas.microsoft.com/office/powerpoint/2010/main" val="260800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9201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ROUP.ICON" val="#74765;"/>
</p:tagLst>
</file>

<file path=ppt/theme/theme1.xml><?xml version="1.0" encoding="utf-8"?>
<a:theme xmlns:a="http://schemas.openxmlformats.org/drawingml/2006/main" name="Office 主题​​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맑은 고딕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anose="020F0302020204030204"/>
        <a:ea typeface=""/>
        <a:cs typeface=""/>
        <a:font script="Jpan" typeface="Arial"/>
        <a:font script="Hang" typeface="Arial"/>
        <a:font script="Hans" typeface="Arial"/>
        <a:font script="Hant" typeface="Arial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 panose="020F0502020204030204"/>
        <a:ea typeface=""/>
        <a:cs typeface=""/>
        <a:font script="Jpan" typeface="Arial"/>
        <a:font script="Hang" typeface="Arial"/>
        <a:font script="Hans" typeface="Arial"/>
        <a:font script="Hant" typeface="Arial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anose="020F0302020204030204"/>
        <a:ea typeface=""/>
        <a:cs typeface=""/>
        <a:font script="Jpan" typeface="Arial"/>
        <a:font script="Hang" typeface="Arial"/>
        <a:font script="Hans" typeface="Arial"/>
        <a:font script="Hant" typeface="Arial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 panose="020F0502020204030204"/>
        <a:ea typeface=""/>
        <a:cs typeface=""/>
        <a:font script="Jpan" typeface="Arial"/>
        <a:font script="Hang" typeface="Arial"/>
        <a:font script="Hans" typeface="Arial"/>
        <a:font script="Hant" typeface="Arial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4676</Words>
  <Application>Microsoft Office PowerPoint</Application>
  <PresentationFormat>와이드스크린</PresentationFormat>
  <Paragraphs>975</Paragraphs>
  <Slides>95</Slides>
  <Notes>90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95</vt:i4>
      </vt:variant>
    </vt:vector>
  </HeadingPairs>
  <TitlesOfParts>
    <vt:vector size="104" baseType="lpstr">
      <vt:lpstr>HY견고딕</vt:lpstr>
      <vt:lpstr>돋움</vt:lpstr>
      <vt:lpstr>Arial</vt:lpstr>
      <vt:lpstr>宋体</vt:lpstr>
      <vt:lpstr>Calibri</vt:lpstr>
      <vt:lpstr>맑은 고딕</vt:lpstr>
      <vt:lpstr>굴림체</vt:lpstr>
      <vt:lpstr>맑은 고딕 Semilight</vt:lpstr>
      <vt:lpstr>Office 主题​​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2021-06-23T04:46:05Z</dcterms:created>
  <dcterms:modified xsi:type="dcterms:W3CDTF">2025-10-05T19:06:53Z</dcterms:modified>
</cp:coreProperties>
</file>